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 rot="305309">
            <a:off x="1985554" y="2260900"/>
            <a:ext cx="5570361" cy="3778954"/>
            <a:chOff x="1485502" y="1816767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47" r="5465" b="17000"/>
            <a:stretch/>
          </p:blipFill>
          <p:spPr>
            <a:xfrm>
              <a:off x="2128373" y="2370226"/>
              <a:ext cx="3847491" cy="2123397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5502" y="1816767"/>
              <a:ext cx="5570361" cy="3778954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24395" y="2311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87190" y="41052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141978" y="1112060"/>
            <a:ext cx="4164069" cy="4281454"/>
            <a:chOff x="-210719" y="993898"/>
            <a:chExt cx="4164069" cy="42814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" t="5436" r="39220" b="13503"/>
            <a:stretch/>
          </p:blipFill>
          <p:spPr>
            <a:xfrm>
              <a:off x="351267" y="2549604"/>
              <a:ext cx="3040098" cy="2725748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0719" y="993898"/>
              <a:ext cx="4164069" cy="4281454"/>
            </a:xfrm>
            <a:prstGeom prst="rect">
              <a:avLst/>
            </a:prstGeom>
          </p:spPr>
        </p:pic>
      </p:grpSp>
      <p:grpSp>
        <p:nvGrpSpPr>
          <p:cNvPr id="8" name="群組 7"/>
          <p:cNvGrpSpPr/>
          <p:nvPr/>
        </p:nvGrpSpPr>
        <p:grpSpPr>
          <a:xfrm>
            <a:off x="4402280" y="1439084"/>
            <a:ext cx="4637117" cy="4115021"/>
            <a:chOff x="4141023" y="1360707"/>
            <a:chExt cx="4637117" cy="4115021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03" t="37898" r="38844" b="5979"/>
            <a:stretch/>
          </p:blipFill>
          <p:spPr>
            <a:xfrm>
              <a:off x="5107576" y="2144601"/>
              <a:ext cx="2704013" cy="2547234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1023" y="1360707"/>
              <a:ext cx="4637117" cy="4115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70381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txBody>
          <a:bodyPr lIns="90000" tIns="45000" rIns="90000" bIns="45000"/>
          <a:lstStyle/>
          <a:p>
            <a:pPr algn="ctr"/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gym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7183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FFFF00"/>
            </a:solidFill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腿之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歌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609580" y="4690817"/>
            <a:ext cx="1999091" cy="70414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rgbClr val="7030A0"/>
            </a:solidFill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努力演出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" t="7552" r="41365" b="10778"/>
          <a:stretch/>
        </p:blipFill>
        <p:spPr>
          <a:xfrm>
            <a:off x="3307246" y="1837004"/>
            <a:ext cx="2451348" cy="242969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9" t="32263" r="33204" b="868"/>
          <a:stretch/>
        </p:blipFill>
        <p:spPr>
          <a:xfrm>
            <a:off x="6288125" y="1815736"/>
            <a:ext cx="2712158" cy="2429693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7" t="39438" r="26351" b="856"/>
          <a:stretch/>
        </p:blipFill>
        <p:spPr>
          <a:xfrm>
            <a:off x="210758" y="1815736"/>
            <a:ext cx="2566958" cy="247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2" name="文字方塊 1"/>
          <p:cNvSpPr txBox="1"/>
          <p:nvPr/>
        </p:nvSpPr>
        <p:spPr>
          <a:xfrm>
            <a:off x="2886892" y="293744"/>
            <a:ext cx="3180920" cy="782964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Stop">
              <a:avLst>
                <a:gd name="adj" fmla="val 28337"/>
              </a:avLst>
            </a:prstTxWarp>
            <a:spAutoFit/>
          </a:bodyPr>
          <a:lstStyle/>
          <a:p>
            <a:pPr algn="ctr"/>
            <a:r>
              <a:rPr lang="en-US" altLang="zh-TW" sz="4400" dirty="0" smtClean="0">
                <a:blipFill>
                  <a:blip r:embed="rId4"/>
                  <a:tile tx="0" ty="0" sx="100000" sy="100000" flip="none" algn="tl"/>
                </a:blip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blipFill>
                  <a:blip r:embed="rId4"/>
                  <a:tile tx="0" ty="0" sx="100000" sy="100000" flip="none" algn="tl"/>
                </a:blip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blipFill>
                  <a:blip r:embed="rId4"/>
                  <a:tile tx="0" ty="0" sx="100000" sy="100000" flip="none" algn="tl"/>
                </a:blip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blipFill>
                <a:blip r:embed="rId4"/>
                <a:tile tx="0" ty="0" sx="100000" sy="100000" flip="none" algn="tl"/>
              </a:blip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467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</TotalTime>
  <Words>18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30</cp:revision>
  <dcterms:created xsi:type="dcterms:W3CDTF">2017-11-27T07:14:05Z</dcterms:created>
  <dcterms:modified xsi:type="dcterms:W3CDTF">2019-12-24T01:30:16Z</dcterms:modified>
</cp:coreProperties>
</file>