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  <p:sndAc>
          <p:stSnd>
            <p:snd r:embed="rId1" name="applause.wav"/>
          </p:stSnd>
        </p:sndAc>
      </p:transition>
    </mc:Choice>
    <mc:Fallback>
      <p:transition spd="slow" advClick="0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  <p:sndAc>
          <p:stSnd>
            <p:snd r:embed="rId1" name="applause.wav"/>
          </p:stSnd>
        </p:sndAc>
      </p:transition>
    </mc:Choice>
    <mc:Fallback>
      <p:transition spd="slow" advClick="0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  <p:sndAc>
          <p:stSnd>
            <p:snd r:embed="rId1" name="applause.wav"/>
          </p:stSnd>
        </p:sndAc>
      </p:transition>
    </mc:Choice>
    <mc:Fallback>
      <p:transition spd="slow" advClick="0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  <p:sndAc>
          <p:stSnd>
            <p:snd r:embed="rId1" name="applause.wav"/>
          </p:stSnd>
        </p:sndAc>
      </p:transition>
    </mc:Choice>
    <mc:Fallback>
      <p:transition spd="slow" advClick="0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  <p:sndAc>
          <p:stSnd>
            <p:snd r:embed="rId1" name="applause.wav"/>
          </p:stSnd>
        </p:sndAc>
      </p:transition>
    </mc:Choice>
    <mc:Fallback>
      <p:transition spd="slow" advClick="0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  <p:sndAc>
          <p:stSnd>
            <p:snd r:embed="rId1" name="applause.wav"/>
          </p:stSnd>
        </p:sndAc>
      </p:transition>
    </mc:Choice>
    <mc:Fallback>
      <p:transition spd="slow" advClick="0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  <p:sndAc>
          <p:stSnd>
            <p:snd r:embed="rId1" name="applause.wav"/>
          </p:stSnd>
        </p:sndAc>
      </p:transition>
    </mc:Choice>
    <mc:Fallback>
      <p:transition spd="slow" advClick="0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  <p:sndAc>
          <p:stSnd>
            <p:snd r:embed="rId1" name="applause.wav"/>
          </p:stSnd>
        </p:sndAc>
      </p:transition>
    </mc:Choice>
    <mc:Fallback>
      <p:transition spd="slow" advClick="0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  <p:sndAc>
          <p:stSnd>
            <p:snd r:embed="rId1" name="applause.wav"/>
          </p:stSnd>
        </p:sndAc>
      </p:transition>
    </mc:Choice>
    <mc:Fallback>
      <p:transition spd="slow" advClick="0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  <p:sndAc>
          <p:stSnd>
            <p:snd r:embed="rId1" name="applause.wav"/>
          </p:stSnd>
        </p:sndAc>
      </p:transition>
    </mc:Choice>
    <mc:Fallback>
      <p:transition spd="slow" advClick="0" advTm="2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  <p:sndAc>
          <p:stSnd>
            <p:snd r:embed="rId1" name="applause.wav"/>
          </p:stSnd>
        </p:sndAc>
      </p:transition>
    </mc:Choice>
    <mc:Fallback>
      <p:transition spd="slow" advClick="0" advTm="2000">
        <p:fade/>
        <p:sndAc>
          <p:stSnd>
            <p:snd r:embed="rId1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  <p:sndAc>
          <p:stSnd>
            <p:snd r:embed="rId13" name="applause.wav"/>
          </p:stSnd>
        </p:sndAc>
      </p:transition>
    </mc:Choice>
    <mc:Fallback>
      <p:transition spd="slow" advClick="0" advTm="2000">
        <p:fade/>
        <p:sndAc>
          <p:stSnd>
            <p:snd r:embed="rId13" name="applaus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 rot="293694">
            <a:off x="2637829" y="2390613"/>
            <a:ext cx="5570361" cy="3778954"/>
            <a:chOff x="1592566" y="2090169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8" t="26816" r="6949" b="-2500"/>
            <a:stretch/>
          </p:blipFill>
          <p:spPr>
            <a:xfrm>
              <a:off x="2380819" y="2677886"/>
              <a:ext cx="3771787" cy="237318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66" y="2090169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blipFill>
                  <a:blip r:embed="rId8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blipFill>
                <a:blip r:embed="rId8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02473" y="139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  <p:sndAc>
          <p:stSnd>
            <p:snd r:embed="rId4" name="applause.wav"/>
          </p:stSnd>
        </p:sndAc>
      </p:transition>
    </mc:Choice>
    <mc:Fallback>
      <p:transition spd="slow" advClick="0" advTm="200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 rot="21142683">
            <a:off x="4419038" y="526606"/>
            <a:ext cx="5060803" cy="4552273"/>
            <a:chOff x="4419038" y="526606"/>
            <a:chExt cx="5060803" cy="455227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1" t="36657" r="12106" b="14781"/>
            <a:stretch/>
          </p:blipFill>
          <p:spPr>
            <a:xfrm>
              <a:off x="5721532" y="2826578"/>
              <a:ext cx="2690949" cy="2252301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038" y="526606"/>
              <a:ext cx="5060803" cy="4552273"/>
            </a:xfrm>
            <a:prstGeom prst="rect">
              <a:avLst/>
            </a:prstGeom>
          </p:spPr>
        </p:pic>
      </p:grpSp>
      <p:grpSp>
        <p:nvGrpSpPr>
          <p:cNvPr id="2" name="群組 1"/>
          <p:cNvGrpSpPr/>
          <p:nvPr/>
        </p:nvGrpSpPr>
        <p:grpSpPr>
          <a:xfrm rot="745063">
            <a:off x="327378" y="1854927"/>
            <a:ext cx="3766673" cy="3639502"/>
            <a:chOff x="327378" y="1854927"/>
            <a:chExt cx="3766673" cy="363950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9" t="43898" r="45142" b="14567"/>
            <a:stretch/>
          </p:blipFill>
          <p:spPr>
            <a:xfrm>
              <a:off x="799941" y="2826578"/>
              <a:ext cx="2886085" cy="2409044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1854927"/>
              <a:ext cx="3766673" cy="3639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43188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t="31896" r="41608" b="-1"/>
          <a:stretch/>
        </p:blipFill>
        <p:spPr>
          <a:xfrm>
            <a:off x="3246284" y="2015173"/>
            <a:ext cx="2937260" cy="27633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Shape 2"/>
          <p:cNvSpPr txBox="1"/>
          <p:nvPr/>
        </p:nvSpPr>
        <p:spPr>
          <a:xfrm>
            <a:off x="620715" y="4971458"/>
            <a:ext cx="2365611" cy="6232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lIns="90000" tIns="45000" rIns="90000" bIns="45000"/>
          <a:lstStyle/>
          <a:p>
            <a:pPr algn="ctr"/>
            <a:r>
              <a:rPr lang="zh-TW" altLang="en-US" sz="40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努力表演</a:t>
            </a:r>
            <a:endParaRPr lang="en-US" sz="40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640985" y="4971458"/>
            <a:ext cx="1998765" cy="58978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文鼎疊圓體" panose="020B0609010101010101" pitchFamily="49" charset="-120"/>
                <a:ea typeface="文鼎疊圓體" panose="020B0609010101010101" pitchFamily="49" charset="-120"/>
              </a:rPr>
              <a:t>賣力演出</a:t>
            </a:r>
            <a:endParaRPr lang="en-US" sz="32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650267" y="5005226"/>
            <a:ext cx="1999091" cy="58946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認真跳舞</a:t>
            </a:r>
            <a:endParaRPr lang="en-US" sz="3200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9" t="27251" r="45466" b="11182"/>
          <a:stretch/>
        </p:blipFill>
        <p:spPr>
          <a:xfrm>
            <a:off x="341926" y="2015173"/>
            <a:ext cx="2547016" cy="276336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9" t="53104" r="-1"/>
          <a:stretch/>
        </p:blipFill>
        <p:spPr>
          <a:xfrm>
            <a:off x="6438398" y="1913713"/>
            <a:ext cx="2591647" cy="27633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altLang="zh-TW" sz="4400" dirty="0" smtClean="0"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blipFill>
                <a:blip r:embed="rId4"/>
                <a:tile tx="0" ty="0" sx="100000" sy="100000" flip="none" algn="tl"/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19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prestig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文鼎甜妞體P</vt:lpstr>
      <vt:lpstr>文鼎疊圓體</vt:lpstr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2019-12-24T01:30:10Z</dcterms:modified>
</cp:coreProperties>
</file>