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 rot="486752">
            <a:off x="2550130" y="2315977"/>
            <a:ext cx="5570361" cy="3778954"/>
            <a:chOff x="1681653" y="2315975"/>
            <a:chExt cx="5570361" cy="37789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093" y="2747750"/>
              <a:ext cx="3440519" cy="2295719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653" y="2315975"/>
              <a:ext cx="5570361" cy="3778954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248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3000">
        <p14:glitter pattern="hexagon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文鼎標準楷體" panose="020B0609010101010101" pitchFamily="49" charset="-120"/>
                <a:ea typeface="文鼎標準楷體" panose="020B0609010101010101" pitchFamily="49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文鼎標準楷體" panose="020B0609010101010101" pitchFamily="49" charset="-120"/>
              <a:ea typeface="文鼎標準楷體" panose="020B0609010101010101" pitchFamily="49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 rot="20699857">
            <a:off x="503307" y="1990531"/>
            <a:ext cx="3516382" cy="3544683"/>
            <a:chOff x="1383132" y="2082855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391" y="2287150"/>
              <a:ext cx="2998527" cy="2473109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132" y="2082855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7" name="群組 6"/>
          <p:cNvGrpSpPr/>
          <p:nvPr/>
        </p:nvGrpSpPr>
        <p:grpSpPr>
          <a:xfrm rot="363403">
            <a:off x="5151167" y="553301"/>
            <a:ext cx="4541212" cy="4892693"/>
            <a:chOff x="5112351" y="537287"/>
            <a:chExt cx="4541212" cy="4892693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164" y="3684494"/>
              <a:ext cx="2581586" cy="1745486"/>
            </a:xfrm>
            <a:prstGeom prst="rect">
              <a:avLst/>
            </a:prstGeom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2351" y="537287"/>
              <a:ext cx="4541212" cy="48926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MS PGothic" panose="020B0600070205080204" pitchFamily="34" charset="-128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341926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文鼎古印體" panose="020B0609010101010101" pitchFamily="49" charset="-120"/>
                <a:ea typeface="文鼎古印體" panose="020B0609010101010101" pitchFamily="49" charset="-120"/>
              </a:rPr>
              <a:t>認真</a:t>
            </a:r>
            <a:r>
              <a:rPr lang="zh-TW" altLang="en-US" sz="3200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文鼎古印體" panose="020B0609010101010101" pitchFamily="49" charset="-120"/>
                <a:ea typeface="文鼎古印體" panose="020B0609010101010101" pitchFamily="49" charset="-120"/>
              </a:rPr>
              <a:t>跳舞</a:t>
            </a:r>
            <a:endParaRPr lang="en-US" sz="3200" b="0" strike="noStrike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文鼎細鋼筆行楷" panose="020B0602010101010101" pitchFamily="34" charset="-120"/>
                <a:ea typeface="文鼎細鋼筆行楷" panose="020B0602010101010101" pitchFamily="34" charset="-120"/>
              </a:rPr>
              <a:t>賣力演出</a:t>
            </a:r>
            <a:endParaRPr lang="en-US" sz="3200" b="0" strike="noStrike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文鼎細鋼筆行楷" panose="020B0602010101010101" pitchFamily="34" charset="-120"/>
              <a:ea typeface="文鼎細鋼筆行楷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609580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努力</a:t>
            </a:r>
            <a:r>
              <a:rPr lang="zh-TW" altLang="en-US" sz="32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鼎中特毛楷" panose="020B0609010101010101" pitchFamily="49" charset="-120"/>
                <a:ea typeface="文鼎中特毛楷" panose="020B0609010101010101" pitchFamily="49" charset="-120"/>
              </a:rPr>
              <a:t>表演</a:t>
            </a:r>
            <a:endParaRPr lang="en-US" altLang="zh-TW" sz="3200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文鼎中特毛楷" panose="020B0609010101010101" pitchFamily="49" charset="-120"/>
              <a:ea typeface="文鼎中特毛楷" panose="020B0609010101010101" pitchFamily="49" charset="-120"/>
            </a:endParaRPr>
          </a:p>
          <a:p>
            <a:pPr algn="ctr"/>
            <a:endParaRPr lang="en-US" sz="3200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3" r="46765"/>
          <a:stretch/>
        </p:blipFill>
        <p:spPr>
          <a:xfrm>
            <a:off x="3107552" y="2088400"/>
            <a:ext cx="3003146" cy="24052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671" y="1940067"/>
            <a:ext cx="2850824" cy="251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8400"/>
            <a:ext cx="2993077" cy="22734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3000">
        <p14:reveal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新藝體" panose="020B0609010101010101" pitchFamily="49" charset="-120"/>
              <a:ea typeface="文鼎新藝體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58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18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6" baseType="lpstr">
      <vt:lpstr>MS PGothic</vt:lpstr>
      <vt:lpstr>文鼎中特毛楷</vt:lpstr>
      <vt:lpstr>文鼎古印體</vt:lpstr>
      <vt:lpstr>文鼎甜妞體P</vt:lpstr>
      <vt:lpstr>文鼎細鋼筆行楷</vt:lpstr>
      <vt:lpstr>文鼎新藝體</vt:lpstr>
      <vt:lpstr>文鼎標準楷體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30</cp:revision>
  <dcterms:created xsi:type="dcterms:W3CDTF">2017-11-27T07:14:05Z</dcterms:created>
  <dcterms:modified xsi:type="dcterms:W3CDTF">2019-12-24T01:29:31Z</dcterms:modified>
</cp:coreProperties>
</file>