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 rot="251486">
            <a:off x="1786819" y="2276981"/>
            <a:ext cx="5570361" cy="3778954"/>
            <a:chOff x="1407999" y="2002660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3" t="26129" r="-999" b="2783"/>
            <a:stretch/>
          </p:blipFill>
          <p:spPr>
            <a:xfrm>
              <a:off x="2103118" y="2259874"/>
              <a:ext cx="3793461" cy="305724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7999" y="2002660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85344" y="4324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5170260" y="1565288"/>
            <a:ext cx="3446343" cy="3767258"/>
            <a:chOff x="5170260" y="1565288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29" t="36618" b="4291"/>
            <a:stretch/>
          </p:blipFill>
          <p:spPr>
            <a:xfrm>
              <a:off x="5261700" y="2093590"/>
              <a:ext cx="2967900" cy="2459882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0260" y="1565288"/>
              <a:ext cx="3446343" cy="3767258"/>
            </a:xfrm>
            <a:prstGeom prst="rect">
              <a:avLst/>
            </a:prstGeom>
            <a:effectLst/>
          </p:spPr>
        </p:pic>
      </p:grpSp>
      <p:grpSp>
        <p:nvGrpSpPr>
          <p:cNvPr id="4" name="群組 3"/>
          <p:cNvGrpSpPr/>
          <p:nvPr/>
        </p:nvGrpSpPr>
        <p:grpSpPr>
          <a:xfrm>
            <a:off x="327378" y="1847757"/>
            <a:ext cx="3516382" cy="3544683"/>
            <a:chOff x="327378" y="1847757"/>
            <a:chExt cx="3516382" cy="354468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78" y="1847757"/>
              <a:ext cx="3516382" cy="3544683"/>
            </a:xfrm>
            <a:prstGeom prst="rect">
              <a:avLst/>
            </a:prstGeom>
            <a:effectLst/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9" t="32589" r="51765" b="6142"/>
            <a:stretch/>
          </p:blipFill>
          <p:spPr>
            <a:xfrm>
              <a:off x="674275" y="2032126"/>
              <a:ext cx="3012142" cy="2608646"/>
            </a:xfrm>
            <a:prstGeom prst="rect">
              <a:avLst/>
            </a:prstGeom>
          </p:spPr>
        </p:pic>
      </p:grpSp>
      <p:sp>
        <p:nvSpPr>
          <p:cNvPr id="5" name="文字方塊 4"/>
          <p:cNvSpPr txBox="1"/>
          <p:nvPr/>
        </p:nvSpPr>
        <p:spPr>
          <a:xfrm>
            <a:off x="222875" y="32664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</a:t>
            </a:r>
            <a:r>
              <a:rPr lang="zh-TW" altLang="en-US" sz="44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4400" dirty="0" smtClean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</a:t>
            </a:r>
            <a:r>
              <a:rPr lang="zh-TW" altLang="en-US" sz="44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</a:t>
            </a:r>
            <a:r>
              <a:rPr lang="zh-TW" altLang="en-US" sz="44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精彩</a:t>
            </a:r>
            <a:endParaRPr lang="zh-TW" altLang="en-US" sz="4400" dirty="0">
              <a:solidFill>
                <a:srgbClr val="00B0F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191264" y="4581035"/>
            <a:ext cx="2830934" cy="81335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跟我們動一動</a:t>
            </a:r>
            <a:endParaRPr lang="en-US" sz="32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55031" r="56143" b="6860"/>
          <a:stretch/>
        </p:blipFill>
        <p:spPr>
          <a:xfrm rot="410178">
            <a:off x="203506" y="2455460"/>
            <a:ext cx="2899752" cy="17984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49465" r="35000" b="9429"/>
          <a:stretch/>
        </p:blipFill>
        <p:spPr>
          <a:xfrm rot="21434068">
            <a:off x="3396471" y="1940158"/>
            <a:ext cx="2429071" cy="1753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文字方塊 6"/>
          <p:cNvSpPr txBox="1"/>
          <p:nvPr/>
        </p:nvSpPr>
        <p:spPr>
          <a:xfrm>
            <a:off x="4153991" y="4602126"/>
            <a:ext cx="1580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70C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密大腿</a:t>
            </a:r>
            <a:endParaRPr lang="zh-TW" altLang="en-US" sz="3200" dirty="0">
              <a:solidFill>
                <a:srgbClr val="0070C0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4" t="44754" b="13068"/>
          <a:stretch/>
        </p:blipFill>
        <p:spPr>
          <a:xfrm rot="346390">
            <a:off x="6280686" y="2014881"/>
            <a:ext cx="2659769" cy="21832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字方塊 8"/>
          <p:cNvSpPr txBox="1"/>
          <p:nvPr/>
        </p:nvSpPr>
        <p:spPr>
          <a:xfrm>
            <a:off x="6675118" y="4627524"/>
            <a:ext cx="220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看我的密大腿</a:t>
            </a:r>
            <a:endParaRPr lang="zh-TW" altLang="en-US" sz="2400" dirty="0">
              <a:solidFill>
                <a:srgbClr val="00B050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546971"/>
            <a:ext cx="6217920" cy="4148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00B05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8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conveyor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24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2019-12-25T01:28:31Z</dcterms:modified>
</cp:coreProperties>
</file>