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99FF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" name="breeze.wav"/>
          </p:stSnd>
        </p:sndAc>
      </p:transition>
    </mc:Choice>
    <mc:Fallback>
      <p:transition spd="slow" advClick="0" advTm="300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13" name="breeze.wav"/>
          </p:stSnd>
        </p:sndAc>
      </p:transition>
    </mc:Choice>
    <mc:Fallback>
      <p:transition spd="slow" advClick="0" advTm="3000">
        <p:fade/>
        <p:sndAc>
          <p:stSnd>
            <p:snd r:embed="rId13" name="breez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26343" r="48571" b="28055"/>
          <a:stretch/>
        </p:blipFill>
        <p:spPr>
          <a:xfrm rot="20994966">
            <a:off x="1744063" y="3099535"/>
            <a:ext cx="3724040" cy="27524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4400" dirty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體表會</a:t>
            </a:r>
            <a:r>
              <a:rPr lang="en-US" altLang="zh-TW" sz="4400" dirty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Happy Go</a:t>
            </a:r>
            <a:endParaRPr lang="zh-TW" altLang="en-US" sz="4400" dirty="0">
              <a:solidFill>
                <a:srgbClr val="0099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814">
            <a:off x="-366845" y="1545225"/>
            <a:ext cx="6739154" cy="54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1156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0099FF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38547" r="41429" b="20562"/>
          <a:stretch/>
        </p:blipFill>
        <p:spPr>
          <a:xfrm>
            <a:off x="1031968" y="1959429"/>
            <a:ext cx="2965268" cy="24950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" y="1837216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6" t="29278" r="20305" b="27775"/>
          <a:stretch/>
        </p:blipFill>
        <p:spPr>
          <a:xfrm>
            <a:off x="4767942" y="2194560"/>
            <a:ext cx="3148149" cy="26256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2" y="1623748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  <p:sndAc>
          <p:stSnd>
            <p:snd r:embed="rId2" name="breeze.wav"/>
          </p:stSnd>
        </p:sndAc>
      </p:transition>
    </mc:Choice>
    <mc:Fallback>
      <p:transition spd="slow" advClick="0" advTm="2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0099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dirty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抖肩舞</a:t>
            </a:r>
            <a:endParaRPr lang="en-US" sz="3200" dirty="0">
              <a:solidFill>
                <a:srgbClr val="CC00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dirty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GYM</a:t>
            </a: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dirty="0">
                <a:solidFill>
                  <a:srgbClr val="CC00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密大腿</a:t>
            </a:r>
            <a:endParaRPr lang="en-US" sz="3200" dirty="0">
              <a:solidFill>
                <a:srgbClr val="CC00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46063" r="69962" b="10372"/>
          <a:stretch/>
        </p:blipFill>
        <p:spPr>
          <a:xfrm>
            <a:off x="6269473" y="2005129"/>
            <a:ext cx="2428279" cy="24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36604" r="5788" b="11575"/>
          <a:stretch/>
        </p:blipFill>
        <p:spPr>
          <a:xfrm>
            <a:off x="3303075" y="2005129"/>
            <a:ext cx="2612102" cy="24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0" t="26985" r="639" b="3863"/>
          <a:stretch/>
        </p:blipFill>
        <p:spPr>
          <a:xfrm>
            <a:off x="341926" y="2005129"/>
            <a:ext cx="2690950" cy="247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>
                <a:solidFill>
                  <a:srgbClr val="0099FF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rgbClr val="0099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645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000">
        <p14:honeycomb/>
        <p:sndAc>
          <p:stSnd>
            <p:snd r:embed="rId2" name="breeze.wav"/>
          </p:stSnd>
        </p:sndAc>
      </p:transition>
    </mc:Choice>
    <mc:Fallback>
      <p:transition spd="slow" advClick="0" advTm="3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18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25</cp:revision>
  <dcterms:created xsi:type="dcterms:W3CDTF">2017-11-27T07:14:05Z</dcterms:created>
  <dcterms:modified xsi:type="dcterms:W3CDTF">2019-12-17T07:57:35Z</dcterms:modified>
</cp:coreProperties>
</file>