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CC00CC"/>
    <a:srgbClr val="9900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79" autoAdjust="0"/>
    <p:restoredTop sz="94660"/>
  </p:normalViewPr>
  <p:slideViewPr>
    <p:cSldViewPr snapToGrid="0">
      <p:cViewPr varScale="1">
        <p:scale>
          <a:sx n="73" d="100"/>
          <a:sy n="73" d="100"/>
        </p:scale>
        <p:origin x="108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5950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>
        <p14:glitter pattern="hexagon"/>
      </p:transition>
    </mc:Choice>
    <mc:Fallback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0130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>
        <p14:glitter pattern="hexagon"/>
      </p:transition>
    </mc:Choice>
    <mc:Fallback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1305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>
        <p14:glitter pattern="hexagon"/>
      </p:transition>
    </mc:Choice>
    <mc:Fallback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458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>
        <p14:glitter pattern="hexagon"/>
      </p:transition>
    </mc:Choice>
    <mc:Fallback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5358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>
        <p14:glitter pattern="hexagon"/>
      </p:transition>
    </mc:Choice>
    <mc:Fallback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2292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>
        <p14:glitter pattern="hexagon"/>
      </p:transition>
    </mc:Choice>
    <mc:Fallback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4599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>
        <p14:glitter pattern="hexagon"/>
      </p:transition>
    </mc:Choice>
    <mc:Fallback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3939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>
        <p14:glitter pattern="hexagon"/>
      </p:transition>
    </mc:Choice>
    <mc:Fallback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7580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>
        <p14:glitter pattern="hexagon"/>
      </p:transition>
    </mc:Choice>
    <mc:Fallback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743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>
        <p14:glitter pattern="hexagon"/>
      </p:transition>
    </mc:Choice>
    <mc:Fallback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8451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>
        <p14:glitter pattern="hexagon"/>
      </p:transition>
    </mc:Choice>
    <mc:Fallback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C50E3-20E2-44DF-8E37-8742CF7F4836}" type="datetimeFigureOut">
              <a:rPr lang="zh-TW" altLang="en-US" smtClean="0"/>
              <a:t>2019/12/17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9963D-F392-4236-8ACB-B800DBE29A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1272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3900" advClick="0">
        <p14:glitter pattern="hexagon"/>
      </p:transition>
    </mc:Choice>
    <mc:Fallback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784749" y="1016000"/>
            <a:ext cx="7574509" cy="35898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zh-TW" altLang="en-US" sz="6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文鼎甜妞體P" panose="020B0602010101010101" pitchFamily="34" charset="-120"/>
                <a:ea typeface="文鼎甜妞體P" panose="020B0602010101010101" pitchFamily="34" charset="-120"/>
              </a:rPr>
              <a:t>體表會</a:t>
            </a:r>
            <a:r>
              <a:rPr lang="en-US" altLang="zh-TW" sz="60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文鼎甜妞體P" panose="020B0602010101010101" pitchFamily="34" charset="-120"/>
                <a:ea typeface="文鼎甜妞體P" panose="020B0602010101010101" pitchFamily="34" charset="-120"/>
              </a:rPr>
              <a:t>Happy Go</a:t>
            </a:r>
            <a:endParaRPr lang="zh-TW" altLang="en-US" sz="6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文鼎甜妞體P" panose="020B0602010101010101" pitchFamily="34" charset="-120"/>
              <a:ea typeface="文鼎甜妞體P" panose="020B0602010101010101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15" t="32123" r="21857" b="30623"/>
          <a:stretch/>
        </p:blipFill>
        <p:spPr>
          <a:xfrm>
            <a:off x="2978331" y="2810932"/>
            <a:ext cx="3338960" cy="2361959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109" y="2338252"/>
            <a:ext cx="5570361" cy="3778954"/>
          </a:xfrm>
          <a:prstGeom prst="rect">
            <a:avLst/>
          </a:prstGeom>
        </p:spPr>
      </p:pic>
      <p:pic>
        <p:nvPicPr>
          <p:cNvPr id="3" name="03-mus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115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>
        <p14:glitter pattern="hexagon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262146" y="327378"/>
            <a:ext cx="853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ln w="0">
                  <a:noFill/>
                </a:ln>
                <a:solidFill>
                  <a:srgbClr val="00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清松手寫體2" panose="00000500000000000000" pitchFamily="2" charset="-120"/>
                <a:ea typeface="清松手寫體2" panose="00000500000000000000" pitchFamily="2" charset="-120"/>
              </a:rPr>
              <a:t>進場有精神</a:t>
            </a:r>
            <a:endParaRPr lang="zh-TW" altLang="en-US" sz="4400" dirty="0">
              <a:ln w="0">
                <a:noFill/>
              </a:ln>
              <a:solidFill>
                <a:srgbClr val="00FF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清松手寫體2" panose="00000500000000000000" pitchFamily="2" charset="-120"/>
              <a:ea typeface="清松手寫體2" panose="00000500000000000000" pitchFamily="2" charset="-120"/>
              <a:cs typeface="Arial" panose="020B0604020202020204" pitchFamily="34" charset="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8527" y="1201322"/>
            <a:ext cx="4469678" cy="4318772"/>
            <a:chOff x="462284" y="545305"/>
            <a:chExt cx="4469678" cy="4318772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428" t="33836" r="20715" b="31267"/>
            <a:stretch/>
          </p:blipFill>
          <p:spPr>
            <a:xfrm>
              <a:off x="780305" y="1789610"/>
              <a:ext cx="3722915" cy="2730137"/>
            </a:xfrm>
            <a:prstGeom prst="rect">
              <a:avLst/>
            </a:prstGeom>
          </p:spPr>
        </p:pic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2284" y="545305"/>
              <a:ext cx="4469678" cy="4318772"/>
            </a:xfrm>
            <a:prstGeom prst="rect">
              <a:avLst/>
            </a:prstGeom>
          </p:spPr>
        </p:pic>
      </p:grpSp>
      <p:grpSp>
        <p:nvGrpSpPr>
          <p:cNvPr id="13" name="群組 12"/>
          <p:cNvGrpSpPr/>
          <p:nvPr/>
        </p:nvGrpSpPr>
        <p:grpSpPr>
          <a:xfrm>
            <a:off x="4613401" y="1787176"/>
            <a:ext cx="4530599" cy="3388588"/>
            <a:chOff x="4613401" y="1460605"/>
            <a:chExt cx="4530599" cy="3388588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43" t="29340" r="54286" b="29554"/>
            <a:stretch/>
          </p:blipFill>
          <p:spPr>
            <a:xfrm>
              <a:off x="5082339" y="2341124"/>
              <a:ext cx="3290951" cy="2508069"/>
            </a:xfrm>
            <a:prstGeom prst="rect">
              <a:avLst/>
            </a:prstGeom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3401" y="1460605"/>
              <a:ext cx="4530599" cy="33885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8868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>
        <p14:glitter pattern="hexagon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609600" y="234360"/>
            <a:ext cx="853440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b="1" spc="50" dirty="0" smtClean="0">
                <a:ln w="9525" cmpd="sng">
                  <a:solidFill>
                    <a:srgbClr val="00B0F0"/>
                  </a:solidFill>
                  <a:prstDash val="solid"/>
                </a:ln>
                <a:solidFill>
                  <a:srgbClr val="00FF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演出超精彩</a:t>
            </a:r>
            <a:endParaRPr lang="zh-TW" altLang="en-US" sz="4400" b="1" spc="50" dirty="0">
              <a:ln w="9525" cmpd="sng">
                <a:solidFill>
                  <a:srgbClr val="00B0F0"/>
                </a:solidFill>
                <a:prstDash val="solid"/>
              </a:ln>
              <a:solidFill>
                <a:srgbClr val="00FFFF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TextShape 2"/>
          <p:cNvSpPr txBox="1"/>
          <p:nvPr/>
        </p:nvSpPr>
        <p:spPr>
          <a:xfrm>
            <a:off x="791211" y="4691469"/>
            <a:ext cx="2868438" cy="58913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zh-TW" altLang="en-US" sz="3200" b="0" strike="noStrike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清松手寫體2" panose="00000500000000000000" pitchFamily="2" charset="-120"/>
                <a:ea typeface="清松手寫體2" panose="00000500000000000000" pitchFamily="2" charset="-120"/>
              </a:rPr>
              <a:t>台上</a:t>
            </a:r>
            <a:r>
              <a:rPr lang="zh-TW" altLang="en-US" sz="3200" b="0" strike="noStrike" spc="-1" dirty="0" smtClean="0">
                <a:solidFill>
                  <a:srgbClr val="92D050"/>
                </a:solidFill>
                <a:uFill>
                  <a:solidFill>
                    <a:srgbClr val="FFFFFF"/>
                  </a:solidFill>
                </a:uFill>
                <a:latin typeface="清松手寫體1" panose="00000500000000000000" pitchFamily="2" charset="-120"/>
                <a:ea typeface="清松手寫體1" panose="00000500000000000000" pitchFamily="2" charset="-120"/>
              </a:rPr>
              <a:t>的</a:t>
            </a:r>
            <a:r>
              <a:rPr lang="zh-TW" altLang="en-US" sz="3200" b="0" strike="noStrike" spc="-1" dirty="0" smtClean="0">
                <a:solidFill>
                  <a:srgbClr val="CC00CC"/>
                </a:solidFill>
                <a:uFill>
                  <a:solidFill>
                    <a:srgbClr val="FFFFFF"/>
                  </a:solidFill>
                </a:uFill>
                <a:latin typeface="清松手寫體2" panose="00000500000000000000" pitchFamily="2" charset="-120"/>
                <a:ea typeface="清松手寫體2" panose="00000500000000000000" pitchFamily="2" charset="-120"/>
              </a:rPr>
              <a:t>密大腿</a:t>
            </a:r>
            <a:endParaRPr lang="en-US" sz="3200" b="0" strike="noStrike" spc="-1" dirty="0">
              <a:solidFill>
                <a:srgbClr val="CC00CC"/>
              </a:solidFill>
              <a:uFill>
                <a:solidFill>
                  <a:srgbClr val="FFFFFF"/>
                </a:solidFill>
              </a:uFill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  <p:sp>
        <p:nvSpPr>
          <p:cNvPr id="4" name="TextShape 3"/>
          <p:cNvSpPr txBox="1"/>
          <p:nvPr/>
        </p:nvSpPr>
        <p:spPr>
          <a:xfrm>
            <a:off x="6562608" y="4691143"/>
            <a:ext cx="1998765" cy="58978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3200" spc="-1" dirty="0" smtClean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清松手寫體1" panose="00000500000000000000" pitchFamily="2" charset="-120"/>
                <a:ea typeface="清松手寫體1" panose="00000500000000000000" pitchFamily="2" charset="-120"/>
              </a:rPr>
              <a:t>GYM</a:t>
            </a:r>
            <a:endParaRPr lang="en-US" sz="3200" b="0" strike="noStrike" spc="-1" dirty="0">
              <a:solidFill>
                <a:srgbClr val="00B0F0"/>
              </a:solidFill>
              <a:uFill>
                <a:solidFill>
                  <a:srgbClr val="FFFFFF"/>
                </a:solidFill>
              </a:uFill>
              <a:latin typeface="清松手寫體1" panose="00000500000000000000" pitchFamily="2" charset="-120"/>
              <a:ea typeface="清松手寫體1" panose="00000500000000000000" pitchFamily="2" charset="-120"/>
            </a:endParaRPr>
          </a:p>
        </p:txBody>
      </p:sp>
      <p:sp>
        <p:nvSpPr>
          <p:cNvPr id="8" name="TextShape 4"/>
          <p:cNvSpPr txBox="1"/>
          <p:nvPr/>
        </p:nvSpPr>
        <p:spPr>
          <a:xfrm>
            <a:off x="3716255" y="4691143"/>
            <a:ext cx="1999091" cy="58946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zh-TW" altLang="en-US" sz="3200" spc="-1" dirty="0">
                <a:solidFill>
                  <a:srgbClr val="CC00CC"/>
                </a:solidFill>
                <a:uFill>
                  <a:solidFill>
                    <a:srgbClr val="FFFFFF"/>
                  </a:solidFill>
                </a:uFill>
                <a:latin typeface="清松手寫體2" panose="00000500000000000000" pitchFamily="2" charset="-120"/>
                <a:ea typeface="清松手寫體2" panose="00000500000000000000" pitchFamily="2" charset="-120"/>
              </a:rPr>
              <a:t>密大腿</a:t>
            </a:r>
            <a:endParaRPr lang="en-US" altLang="zh-TW" sz="3200" spc="-1" dirty="0">
              <a:solidFill>
                <a:srgbClr val="CC00CC"/>
              </a:solidFill>
              <a:uFill>
                <a:solidFill>
                  <a:srgbClr val="FFFFFF"/>
                </a:solidFill>
              </a:uFill>
              <a:latin typeface="清松手寫體2" panose="00000500000000000000" pitchFamily="2" charset="-120"/>
              <a:ea typeface="清松手寫體2" panose="00000500000000000000" pitchFamily="2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" t="16493" r="41000" b="-857"/>
          <a:stretch/>
        </p:blipFill>
        <p:spPr>
          <a:xfrm>
            <a:off x="6116594" y="1266830"/>
            <a:ext cx="2758328" cy="27765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" t="32338" r="53570" b="14567"/>
          <a:stretch/>
        </p:blipFill>
        <p:spPr>
          <a:xfrm>
            <a:off x="590426" y="1325612"/>
            <a:ext cx="2682940" cy="2658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" t="29554" r="64142" b="9429"/>
          <a:stretch/>
        </p:blipFill>
        <p:spPr>
          <a:xfrm>
            <a:off x="3509701" y="1280160"/>
            <a:ext cx="2412197" cy="27499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6666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>
        <p14:glitter pattern="hexagon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8392" y="1429405"/>
            <a:ext cx="6217920" cy="4148968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2743200" y="463561"/>
            <a:ext cx="3180920" cy="782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 smtClean="0">
                <a:solidFill>
                  <a:srgbClr val="00FFFF"/>
                </a:solidFill>
                <a:latin typeface="清松手寫體2" panose="00000500000000000000" pitchFamily="2" charset="-120"/>
                <a:ea typeface="清松手寫體2" panose="00000500000000000000" pitchFamily="2" charset="-120"/>
              </a:rPr>
              <a:t>THE</a:t>
            </a:r>
            <a:r>
              <a:rPr lang="zh-TW" altLang="en-US" sz="4400" dirty="0" smtClean="0">
                <a:solidFill>
                  <a:srgbClr val="00FFFF"/>
                </a:solidFill>
                <a:latin typeface="清松手寫體2" panose="00000500000000000000" pitchFamily="2" charset="-120"/>
                <a:ea typeface="清松手寫體2" panose="00000500000000000000" pitchFamily="2" charset="-120"/>
              </a:rPr>
              <a:t> </a:t>
            </a:r>
            <a:r>
              <a:rPr lang="en-US" altLang="zh-TW" sz="4400" dirty="0" smtClean="0">
                <a:solidFill>
                  <a:srgbClr val="00FFFF"/>
                </a:solidFill>
                <a:latin typeface="清松手寫體2" panose="00000500000000000000" pitchFamily="2" charset="-120"/>
                <a:ea typeface="清松手寫體2" panose="00000500000000000000" pitchFamily="2" charset="-120"/>
              </a:rPr>
              <a:t>END</a:t>
            </a:r>
            <a:endParaRPr lang="zh-TW" altLang="en-US" sz="4400" dirty="0">
              <a:solidFill>
                <a:srgbClr val="00FFFF"/>
              </a:solidFill>
              <a:latin typeface="清松手寫體2" panose="00000500000000000000" pitchFamily="2" charset="-120"/>
              <a:ea typeface="清松手寫體2" panose="00000500000000000000" pitchFamily="2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012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>
        <p14:glitter pattern="hexagon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526</TotalTime>
  <Words>19</Words>
  <Application>Microsoft Office PowerPoint</Application>
  <PresentationFormat>如螢幕大小 (4:3)</PresentationFormat>
  <Paragraphs>7</Paragraphs>
  <Slides>4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</vt:i4>
      </vt:variant>
    </vt:vector>
  </HeadingPairs>
  <TitlesOfParts>
    <vt:vector size="13" baseType="lpstr">
      <vt:lpstr>文鼎甜妞體P</vt:lpstr>
      <vt:lpstr>清松手寫體1</vt:lpstr>
      <vt:lpstr>清松手寫體2</vt:lpstr>
      <vt:lpstr>微軟正黑體</vt:lpstr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win8 rock</dc:creator>
  <cp:lastModifiedBy>Windows 使用者</cp:lastModifiedBy>
  <cp:revision>27</cp:revision>
  <dcterms:created xsi:type="dcterms:W3CDTF">2017-11-27T07:14:05Z</dcterms:created>
  <dcterms:modified xsi:type="dcterms:W3CDTF">2019-12-17T07:56:02Z</dcterms:modified>
</cp:coreProperties>
</file>