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20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3D76A-875B-4F1B-A7D4-99646019C7C6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92612-70A5-4497-A73D-FA082255AF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D774D8-0BED-481B-B0ED-8ABBC860A072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16A70-7C62-42D6-A168-EC3E2FD85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7C916A70-7C62-42D6-A168-EC3E2FD851D9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671377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794276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434127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952685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9384175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92911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618262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66699"/>
      </p:ext>
    </p:extLst>
  </p:cSld>
  <p:clrMapOvr>
    <a:masterClrMapping/>
  </p:clrMapOvr>
  <p:hf sldNum="0"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ertific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8077200" cy="338554"/>
          </a:xfrm>
          <a:prstGeom prst="rect">
            <a:avLst/>
          </a:prstGeom>
        </p:spPr>
        <p:txBody>
          <a:bodyPr wrap="square" lIns="91440" tIns="45720" rIns="91440" bIns="45720" anchor="t" anchorCtr="0">
            <a:normAutofit/>
          </a:bodyPr>
          <a:lstStyle>
            <a:lvl1pPr>
              <a:defRPr sz="1477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33400" y="2675694"/>
            <a:ext cx="8077200" cy="769441"/>
          </a:xfrm>
          <a:prstGeom prst="rect">
            <a:avLst/>
          </a:prstGeom>
        </p:spPr>
        <p:txBody>
          <a:bodyPr wrap="square" lIns="91440" tIns="45720" rIns="91440" bIns="45720" anchor="t" anchorCtr="0">
            <a:noAutofit/>
          </a:bodyPr>
          <a:lstStyle>
            <a:lvl1pPr marL="0" indent="0" algn="ctr">
              <a:buNone/>
              <a:defRPr sz="4431">
                <a:solidFill>
                  <a:schemeClr val="accent6"/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33400" y="2209802"/>
            <a:ext cx="8077200" cy="30777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108">
                <a:solidFill>
                  <a:schemeClr val="tx2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33400" y="3578424"/>
            <a:ext cx="8077200" cy="764977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None/>
              <a:defRPr sz="1108">
                <a:solidFill>
                  <a:schemeClr val="tx2"/>
                </a:solidFill>
              </a:defRPr>
            </a:lvl1pPr>
            <a:lvl2pPr>
              <a:defRPr sz="1292"/>
            </a:lvl2pPr>
            <a:lvl3pPr>
              <a:defRPr sz="1292"/>
            </a:lvl3pPr>
            <a:lvl4pPr>
              <a:defRPr sz="1292"/>
            </a:lvl4pPr>
            <a:lvl5pPr>
              <a:defRPr sz="1292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502920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2"/>
                </a:solidFill>
              </a:defRPr>
            </a:lvl1pPr>
          </a:lstStyle>
          <a:p>
            <a:fld id="{E93FD769-9D30-4413-BD07-9645B81A9058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0" y="502920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2"/>
                </a:solidFill>
              </a:defRPr>
            </a:lvl1pPr>
          </a:lstStyle>
          <a:p>
            <a:r>
              <a:rPr lang="zh-HK" altLang="en-US" smtClean="0"/>
              <a:t>老師姓名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78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633279"/>
      </p:ext>
    </p:extLst>
  </p:cSld>
  <p:clrMapOvr>
    <a:masterClrMapping/>
  </p:clrMapOvr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30686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98684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65241"/>
      </p:ext>
    </p:extLst>
  </p:cSld>
  <p:clrMapOvr>
    <a:masterClrMapping/>
  </p:clrMapOvr>
  <p:hf sldNum="0"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27680"/>
      </p:ext>
    </p:extLst>
  </p:cSld>
  <p:clrMapOvr>
    <a:masterClrMapping/>
  </p:clrMapOvr>
  <p:hf sldNum="0"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88541"/>
      </p:ext>
    </p:extLst>
  </p:cSld>
  <p:clrMapOvr>
    <a:masterClrMapping/>
  </p:clrMapOvr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757884"/>
      </p:ext>
    </p:extLst>
  </p:cSld>
  <p:clrMapOvr>
    <a:masterClrMapping/>
  </p:clrMapOvr>
  <p:hf sldNum="0"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94958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8E8A3-6134-4448-96D7-C11667DAC516}" type="datetime1">
              <a:rPr lang="zh-TW" altLang="en-US" smtClean="0"/>
              <a:pPr/>
              <a:t>2019/10/7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HK" altLang="en-US" smtClean="0"/>
              <a:t>老師姓名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91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ctrTitle"/>
          </p:nvPr>
        </p:nvSpPr>
        <p:spPr>
          <a:xfrm>
            <a:off x="899592" y="415583"/>
            <a:ext cx="8077200" cy="338554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</a:pPr>
            <a:r>
              <a:rPr lang="en-US" altLang="zh-TW" dirty="0" smtClean="0">
                <a:solidFill>
                  <a:srgbClr val="1F497D"/>
                </a:solidFill>
                <a:latin typeface="Comic Sans MS"/>
                <a:ea typeface="新細明體" pitchFamily="18" charset="-120"/>
              </a:rPr>
              <a:t/>
            </a:r>
            <a:br>
              <a:rPr lang="en-US" altLang="zh-TW" dirty="0" smtClean="0">
                <a:solidFill>
                  <a:srgbClr val="1F497D"/>
                </a:solidFill>
                <a:latin typeface="Comic Sans MS"/>
                <a:ea typeface="新細明體" pitchFamily="18" charset="-120"/>
              </a:rPr>
            </a:br>
            <a:endParaRPr lang="zh-TW" alt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>
          <a:xfrm>
            <a:off x="533400" y="116632"/>
            <a:ext cx="8077200" cy="3328503"/>
          </a:xfrm>
        </p:spPr>
        <p:txBody>
          <a:bodyPr/>
          <a:lstStyle/>
          <a:p>
            <a:r>
              <a:rPr lang="zh-TW" altLang="en-US" sz="6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20751" indent="-320751">
              <a:spcBef>
                <a:spcPts val="0"/>
              </a:spcBef>
            </a:pPr>
            <a:endParaRPr lang="en-US" altLang="zh-TW" dirty="0" smtClean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  <a:p>
            <a:pPr marL="320751" indent="-320751">
              <a:spcBef>
                <a:spcPts val="0"/>
              </a:spcBef>
            </a:pPr>
            <a:endParaRPr lang="zh-TW" alt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533400" y="866289"/>
            <a:ext cx="8077200" cy="3633290"/>
          </a:xfrm>
        </p:spPr>
        <p:txBody>
          <a:bodyPr>
            <a:normAutofit/>
          </a:bodyPr>
          <a:lstStyle/>
          <a:p>
            <a:pPr marL="320751" indent="-320751">
              <a:spcBef>
                <a:spcPts val="0"/>
              </a:spcBef>
            </a:pPr>
            <a:r>
              <a:rPr lang="zh-TW" altLang="en-US" sz="360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保護自己 尊重別人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652120" y="5015506"/>
            <a:ext cx="2133600" cy="365125"/>
          </a:xfrm>
        </p:spPr>
        <p:txBody>
          <a:bodyPr/>
          <a:lstStyle/>
          <a:p>
            <a:pPr defTabSz="844083"/>
            <a:endParaRPr lang="en-US" dirty="0" smtClean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  <a:p>
            <a:pPr defTabSz="844083"/>
            <a:endParaRPr 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844083"/>
            <a:endParaRPr lang="en-US" altLang="zh-TW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  <a:p>
            <a:pPr defTabSz="844083"/>
            <a:endParaRPr lang="zh-TW" altLang="en-US" dirty="0">
              <a:solidFill>
                <a:srgbClr val="1F497D"/>
              </a:solidFill>
              <a:latin typeface="Comic Sans MS"/>
              <a:ea typeface="新細明體" pitchFamily="18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98379"/>
            <a:ext cx="5924600" cy="41967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內容版面配置區 6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564904"/>
            <a:ext cx="3087688" cy="2428337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869204" y="2852936"/>
            <a:ext cx="3088110" cy="3188427"/>
          </a:xfrm>
        </p:spPr>
        <p:txBody>
          <a:bodyPr/>
          <a:lstStyle/>
          <a:p>
            <a:r>
              <a:rPr lang="zh-TW" altLang="en-US" sz="2800" dirty="0">
                <a:solidFill>
                  <a:srgbClr val="FFFF00"/>
                </a:solidFill>
              </a:rPr>
              <a:t>個人資料要保密</a:t>
            </a:r>
          </a:p>
          <a:p>
            <a:r>
              <a:rPr lang="zh-TW" altLang="en-US" sz="2800" dirty="0">
                <a:solidFill>
                  <a:srgbClr val="FFFF00"/>
                </a:solidFill>
              </a:rPr>
              <a:t>電腦不用要登出</a:t>
            </a:r>
          </a:p>
          <a:p>
            <a:r>
              <a:rPr lang="zh-TW" altLang="en-US" sz="2800" dirty="0">
                <a:solidFill>
                  <a:srgbClr val="FFFF00"/>
                </a:solidFill>
              </a:rPr>
              <a:t>防毒軟體要更新</a:t>
            </a:r>
          </a:p>
          <a:p>
            <a:r>
              <a:rPr lang="zh-TW" altLang="en-US" sz="2800" dirty="0">
                <a:solidFill>
                  <a:srgbClr val="FFFF00"/>
                </a:solidFill>
              </a:rPr>
              <a:t>智慧財產要尊重</a:t>
            </a:r>
          </a:p>
          <a:p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3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6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869204" y="2852936"/>
            <a:ext cx="3088110" cy="3188427"/>
          </a:xfrm>
        </p:spPr>
        <p:txBody>
          <a:bodyPr/>
          <a:lstStyle/>
          <a:p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不當網站不瀏覽</a:t>
            </a:r>
          </a:p>
          <a:p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電子郵件要過濾</a:t>
            </a:r>
          </a:p>
          <a:p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可疑訊息需求證</a:t>
            </a:r>
          </a:p>
          <a:p>
            <a:r>
              <a:rPr lang="zh-TW" altLang="en-US" sz="28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網路沉迷傷身心</a:t>
            </a:r>
          </a:p>
          <a:p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887138"/>
            <a:ext cx="3087688" cy="2428337"/>
          </a:xfrm>
        </p:spPr>
      </p:pic>
    </p:spTree>
    <p:extLst>
      <p:ext uri="{BB962C8B-B14F-4D97-AF65-F5344CB8AC3E}">
        <p14:creationId xmlns:p14="http://schemas.microsoft.com/office/powerpoint/2010/main" val="3540740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380008"/>
            <a:ext cx="6347713" cy="1320800"/>
          </a:xfrm>
        </p:spPr>
        <p:txBody>
          <a:bodyPr>
            <a:noAutofit/>
          </a:bodyPr>
          <a:lstStyle/>
          <a:p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  <a:b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9599" y="1700808"/>
            <a:ext cx="6129728" cy="4916619"/>
          </a:xfrm>
          <a:prstGeom prst="rect">
            <a:avLst/>
          </a:prstGeom>
        </p:spPr>
      </p:pic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70857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紫蘿蘭色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2BA967F-3542-4941-9E58-2EE24717F3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45</Words>
  <Application>Microsoft Office PowerPoint</Application>
  <PresentationFormat>如螢幕大小 (4:3)</PresentationFormat>
  <Paragraphs>15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文鼎甜妞體P</vt:lpstr>
      <vt:lpstr>微軟正黑體</vt:lpstr>
      <vt:lpstr>新細明體</vt:lpstr>
      <vt:lpstr>Arial</vt:lpstr>
      <vt:lpstr>Calibri</vt:lpstr>
      <vt:lpstr>Comic Sans MS</vt:lpstr>
      <vt:lpstr>Trebuchet MS</vt:lpstr>
      <vt:lpstr>Wingdings 3</vt:lpstr>
      <vt:lpstr>多面向</vt:lpstr>
      <vt:lpstr> </vt:lpstr>
      <vt:lpstr>資訊安全防身術 </vt:lpstr>
      <vt:lpstr>資訊安全防身術 </vt:lpstr>
      <vt:lpstr>網路資料保護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2019-09-16T06:03:14Z</dcterms:created>
  <dcterms:modified xsi:type="dcterms:W3CDTF">2019-10-07T06:09:26Z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TC102512859990</vt:lpwstr>
  </property>
</Properties>
</file>