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57418884-9D19-410B-B498-10CBC39E81FC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53968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3B485-81AF-4CDB-9C01-BD96489CE8C1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5B07-7B32-4C01-A8D7-BD825825E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533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1400" b="1" i="0" dirty="0" smtClean="0">
                <a:ea typeface="PMingLiU" pitchFamily="18" charset="-120"/>
              </a:rPr>
              <a:t>含有反射標題的圖片</a:t>
            </a:r>
          </a:p>
          <a:p>
            <a:r>
              <a:rPr lang="en-US" sz="1400" dirty="0" smtClean="0">
                <a:ea typeface="PMingLiU" pitchFamily="18" charset="-120"/>
              </a:rPr>
              <a:t>(基本)</a:t>
            </a:r>
          </a:p>
          <a:p>
            <a:endParaRPr lang="en-US" sz="1200" dirty="0" smtClean="0">
              <a:ea typeface="PMingLiU" pitchFamily="18" charset="-120"/>
            </a:endParaRPr>
          </a:p>
          <a:p>
            <a:endParaRPr lang="en-US" sz="1200" dirty="0" smtClean="0">
              <a:ea typeface="PMingLiU" pitchFamily="18" charset="-120"/>
            </a:endParaRPr>
          </a:p>
          <a:p>
            <a:r>
              <a:rPr lang="en-US" sz="1200" dirty="0" smtClean="0">
                <a:ea typeface="PMingLiU" pitchFamily="18" charset="-120"/>
              </a:rPr>
              <a:t>若要在此投影片上重新產生圖片效果，</a:t>
            </a:r>
            <a:r>
              <a:rPr lang="en-US" sz="1200" baseline="0" dirty="0" smtClean="0">
                <a:ea typeface="PMingLiU" pitchFamily="18" charset="-120"/>
              </a:rPr>
              <a:t>請執行下列動作：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在 [常用] 索引標籤上，按一下 [投影片] 群組中的 [版面配置]，然後按一下 [空白]。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在 [插入] 索引標籤上，按一下 [影像] 群組中的 [圖片]。在 [插入圖片] 對話方塊中，選取圖片，然後按一下 [插入]。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在 [圖片工具] 下方之 [格式] 索引標籤的 [大小] 群組中，按一下 [大小及位置] 對話方塊啟動器。在 [設定圖片格式]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對話方塊中，</a:t>
            </a:r>
            <a:r>
              <a:rPr lang="en-US" sz="1200" kern="1200" spc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將影像大小調整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或裁剪成高度為 </a:t>
            </a:r>
            <a:r>
              <a:rPr lang="en-US" sz="1200" b="1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3.17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，而寬度為 </a:t>
            </a:r>
            <a:r>
              <a:rPr lang="en-US" sz="1200" b="1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10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。若要裁剪圖片，請在左窗格中按一下 </a:t>
            </a:r>
            <a:r>
              <a:rPr lang="en-US" sz="1200" b="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[裁剪] 然後在 [裁剪位置] 下方的右窗格中，</a:t>
            </a:r>
            <a:r>
              <a:rPr lang="en-US" sz="1200" b="0" kern="1200" spc="-10" baseline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將值輸入至 [高度]、</a:t>
            </a:r>
            <a:r>
              <a:rPr lang="en-US" sz="1200" b="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[寬度]、</a:t>
            </a:r>
            <a:r>
              <a:rPr lang="en-US" sz="1200" b="0" kern="1200" spc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[左] </a:t>
            </a:r>
            <a:r>
              <a:rPr lang="en-US" sz="1200" b="0" kern="1200" spc="-2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及 [上] 方塊中。若要調整圖片大小，請按一下左窗格的 [大小]，並在右窗格的 [大小及旋轉] 底下，在 [高度] 及 [寬度] 方塊中輸入數值。</a:t>
            </a:r>
            <a:endParaRPr lang="en-US" sz="1200" b="0" spc="-20" baseline="0" dirty="0" smtClean="0">
              <a:ea typeface="PMingLiU" pitchFamily="18" charset="-120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選取圖片。在 [常用] 索引標籤上，按一下 [繪圖] 群組中的 [排列]，指向 [對齊]，然後執行下列作業：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按一下 [貼齊投影片]。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按一下 [靠上對齊]。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spc="0" baseline="0" dirty="0" smtClean="0">
                <a:ea typeface="PMingLiU" pitchFamily="18" charset="-120"/>
              </a:rPr>
              <a:t>在 [圖片工具] 下方的 [格式] 索引標籤上的 [圖片樣式] 群組中，按一下 [圖片效果]，指向 [反射]，然後在 [反射變化] 下方，按一下 [半反射，相連]</a:t>
            </a:r>
            <a:r>
              <a:rPr lang="en-US" sz="1200" b="0" spc="80" baseline="0" dirty="0" smtClean="0">
                <a:ea typeface="PMingLiU" pitchFamily="18" charset="-120"/>
              </a:rPr>
              <a:t> (第一列，從左邊數來第二個選項)。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dirty="0" smtClean="0">
                <a:ea typeface="PMingLiU" pitchFamily="18" charset="-120"/>
              </a:rPr>
              <a:t>在 </a:t>
            </a:r>
            <a:r>
              <a:rPr lang="en-US" sz="1200" b="0" i="0" baseline="0" dirty="0" smtClean="0">
                <a:ea typeface="PMingLiU" pitchFamily="18" charset="-120"/>
              </a:rPr>
              <a:t>[插入] 索引標籤上，按一下 [文字] 群組中的 [文字方塊]，然後在投影片中拖曳以繪製文字方塊。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spc="0" baseline="0" dirty="0" smtClean="0">
                <a:ea typeface="PMingLiU" pitchFamily="18" charset="-120"/>
              </a:rPr>
              <a:t>在文字方塊中輸入文字，選取該文字，</a:t>
            </a:r>
            <a:r>
              <a:rPr lang="en-US" sz="1200" b="0" i="0" spc="0" dirty="0" smtClean="0">
                <a:ea typeface="PMingLiU" pitchFamily="18" charset="-120"/>
              </a:rPr>
              <a:t>然後在 [常用]</a:t>
            </a:r>
            <a:r>
              <a:rPr lang="en-US" sz="1200" b="0" i="0" spc="0" baseline="0" dirty="0" smtClean="0">
                <a:ea typeface="PMingLiU" pitchFamily="18" charset="-120"/>
              </a:rPr>
              <a:t> 索引標籤上的 [字型] 群組中，選取 </a:t>
            </a:r>
            <a:r>
              <a:rPr lang="en-US" sz="1200" b="0" spc="0" dirty="0" smtClean="0">
                <a:ea typeface="PMingLiU" pitchFamily="18" charset="-120"/>
              </a:rPr>
              <a:t>[微軟正黑體]</a:t>
            </a:r>
            <a:r>
              <a:rPr lang="en-US" sz="1200" b="0" i="0" spc="0" baseline="0" dirty="0" smtClean="0">
                <a:ea typeface="PMingLiU" pitchFamily="18" charset="-120"/>
              </a:rPr>
              <a:t> 自 [字型] </a:t>
            </a:r>
            <a:r>
              <a:rPr lang="en-US" sz="1200" i="0" spc="0" baseline="0" dirty="0" smtClean="0">
                <a:ea typeface="PMingLiU" pitchFamily="18" charset="-120"/>
              </a:rPr>
              <a:t>清單，然後輸入 </a:t>
            </a:r>
            <a:r>
              <a:rPr lang="en-US" sz="1200" b="1" spc="0" dirty="0" smtClean="0">
                <a:ea typeface="PMingLiU" pitchFamily="18" charset="-120"/>
              </a:rPr>
              <a:t>42</a:t>
            </a:r>
            <a:r>
              <a:rPr lang="en-US" sz="1200" i="0" spc="0" baseline="0" dirty="0" smtClean="0">
                <a:ea typeface="PMingLiU" pitchFamily="18" charset="-120"/>
              </a:rPr>
              <a:t> 於 </a:t>
            </a:r>
            <a:r>
              <a:rPr lang="en-US" sz="1200" b="0" i="0" spc="0" baseline="0" dirty="0" smtClean="0">
                <a:ea typeface="PMingLiU" pitchFamily="18" charset="-120"/>
              </a:rPr>
              <a:t>[字型大小] 方塊之中。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[常用] 索引標籤上的 [段落] 群組中，按一下 [靠右對齊文字] 以將文字在文字方塊中向右對齊。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選取文字方塊。 在 [繪圖工具] 下方之 [格式] 索引標籤上的 [文字藝術師樣式] 群組中，按一下 [文字效果]，指向 [反射]，然後在 [反射變化] 下方，按一下 [半反射，相連] (第一列，從左邊數起第二個選項)。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[繪圖工具] 下方的 [格式] 索引標籤上之 [文字藝術師樣式] 群組中，按一下 [文字效果格式] 對話方塊啟動器。 在 [文字效果格式] 對話方塊中，按一下左窗格中的 [文字填滿]，選取 [實心填滿] 自 [文字填滿] 窗格中，然後執行下列動作：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按一下 [色彩] 旁的按鈕，然後在 [佈景主題色彩] 下方，按一下 [白色，背景 1] (第一列，從左邊數來第一個選項)。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[透明度] </a:t>
            </a:r>
            <a:r>
              <a:rPr lang="en-US" sz="1200" i="0" baseline="0" dirty="0" smtClean="0">
                <a:ea typeface="PMingLiU" pitchFamily="18" charset="-120"/>
              </a:rPr>
              <a:t>方塊中，輸入 </a:t>
            </a:r>
            <a:r>
              <a:rPr lang="en-US" sz="1200" b="1" i="0" baseline="0" dirty="0" smtClean="0">
                <a:ea typeface="PMingLiU" pitchFamily="18" charset="-120"/>
              </a:rPr>
              <a:t>12%</a:t>
            </a:r>
            <a:r>
              <a:rPr lang="en-US" sz="1200" i="0" baseline="0" dirty="0" smtClean="0">
                <a:ea typeface="PMingLiU" pitchFamily="18" charset="-120"/>
              </a:rPr>
              <a:t>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 smtClean="0">
                <a:ea typeface="PMingLiU" pitchFamily="18" charset="-120"/>
              </a:rPr>
              <a:t>在投影片上，拖曳文字方塊至圖片上方需放置的位置。 </a:t>
            </a:r>
          </a:p>
          <a:p>
            <a:endParaRPr lang="en-US" sz="1200" dirty="0" smtClean="0">
              <a:ea typeface="PMingLiU" pitchFamily="18" charset="-120"/>
            </a:endParaRPr>
          </a:p>
          <a:p>
            <a:endParaRPr lang="en-US" sz="1200" dirty="0" smtClean="0">
              <a:ea typeface="PMingLiU" pitchFamily="18" charset="-12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若要複製此投影片的背景，請執行下列作業：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spc="-3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以滑鼠右鍵按一下投影片背景區域，</a:t>
            </a:r>
            <a:r>
              <a:rPr lang="en-US" sz="1200" b="0" kern="1200" spc="-3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然後按一下 [背景格式]。按一下 [背景格式] 對話方塊中左窗格的 [填滿]，選取 [填滿] 窗格中的 [漸層填滿]，然後執行下列作業：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[類型] 清單中，選取 [星形圖]。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 [方向] 旁的按鈕，然後按一下 [從中央] (左邊第三個選項)。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[漸層停駐點] 下方，按一下 [新增] 或 [移除]，直到兩個停駐點出現在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投影片上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同時在 [漸層停駐點] 中，如下自訂您新增的漸層停駐點：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從清單中選取 [停駐點 1] 然後執行下列作業：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[停駐點位置]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方塊中，輸入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10%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按一下在 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[色彩] 旁的按鈕，然後在 [佈景主題色彩] 下方，按一下 [白色，背景 1，較深 5%]  (第二列，從左邊數來第一個選項)。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自清單選取 [停駐點 2]，然後執行下列動作：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[停駐點位置] 方塊中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，輸入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99%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 [色彩] 旁的按鈕，然後按一下 [佈景主題色彩] 底下的 [白色，背景 1，較深 35%] (左起第五列、第一個選項)。</a:t>
            </a:r>
            <a:endParaRPr lang="en-US" sz="1200" b="0" dirty="0" smtClean="0">
              <a:ea typeface="PMingLiU" pitchFamily="18" charset="-120"/>
            </a:endParaRPr>
          </a:p>
          <a:p>
            <a:endParaRPr lang="en-US" sz="1400" dirty="0">
              <a:ea typeface="PMingLiU" pitchFamily="18" charset="-120"/>
            </a:endParaRPr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6575" y="503238"/>
            <a:ext cx="3140075" cy="2354262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9496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18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1632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767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52649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794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430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742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324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842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382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527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522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066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04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4970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60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  <p:sldLayoutId id="2147483848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>
                <a:lumMod val="95000"/>
              </a:schemeClr>
            </a:gs>
            <a:gs pos="99000">
              <a:schemeClr val="bg1">
                <a:lumMod val="6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23933" y="25517"/>
            <a:ext cx="5826719" cy="2016224"/>
          </a:xfrm>
        </p:spPr>
        <p:txBody>
          <a:bodyPr/>
          <a:lstStyle/>
          <a:p>
            <a:r>
              <a:rPr lang="zh-TW" altLang="en-US" sz="6000" dirty="0">
                <a:latin typeface="文鼎中仿" panose="020B0609010101010101" pitchFamily="49" charset="-120"/>
                <a:ea typeface="文鼎中仿" panose="020B0609010101010101" pitchFamily="49" charset="-120"/>
              </a:rPr>
              <a:t>資訊安全防身術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259632" y="3024566"/>
            <a:ext cx="5826719" cy="1096899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保護自己 尊重別人</a:t>
            </a: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356992"/>
            <a:ext cx="4371166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7358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latin typeface="文鼎粗行楷" panose="020B0609010101010101" pitchFamily="49" charset="-120"/>
                <a:ea typeface="文鼎粗行楷" panose="020B0609010101010101" pitchFamily="49" charset="-120"/>
              </a:rPr>
              <a:t>資訊安全防身術</a:t>
            </a:r>
          </a:p>
        </p:txBody>
      </p:sp>
      <p:pic>
        <p:nvPicPr>
          <p:cNvPr id="5" name="內容版面配置區 4" descr="무료 일러스트: 온라인 상점, 가 게, 컴퓨터 저장, 판매 - Pixabay의 무료 이미지 - 1272390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193" y="1930400"/>
            <a:ext cx="3542539" cy="3364944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個人資料要保密</a:t>
            </a:r>
          </a:p>
          <a:p>
            <a:r>
              <a:rPr lang="zh-TW" alt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電腦不用要登出</a:t>
            </a:r>
          </a:p>
          <a:p>
            <a:r>
              <a:rPr lang="zh-TW" alt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防毒軟體要更新</a:t>
            </a:r>
          </a:p>
          <a:p>
            <a:r>
              <a:rPr lang="zh-TW" alt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61659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資訊安全防身術</a:t>
            </a:r>
          </a:p>
        </p:txBody>
      </p:sp>
      <p:pic>
        <p:nvPicPr>
          <p:cNvPr id="5" name="內容版面配置區 4" descr="무료 일러스트: 온라인 상점, 가 게, 컴퓨터 저장, 판매 - Pixabay의 무료 이미지 - 1272390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65" y="1930400"/>
            <a:ext cx="3542539" cy="3364944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不當網站不瀏覽</a:t>
            </a:r>
          </a:p>
          <a:p>
            <a:r>
              <a:rPr lang="zh-TW" altLang="en-US" sz="2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電子郵件要過濾</a:t>
            </a:r>
          </a:p>
          <a:p>
            <a:r>
              <a:rPr lang="zh-TW" altLang="en-US" sz="2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可疑訊息需求證</a:t>
            </a:r>
          </a:p>
          <a:p>
            <a:r>
              <a:rPr lang="zh-TW" altLang="en-US" sz="2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160822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accent3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16245" y="1568080"/>
            <a:ext cx="7700171" cy="4453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62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3104326-CDF0-433C-9A28-8A3A2FE783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</TotalTime>
  <Words>588</Words>
  <Application>Microsoft Office PowerPoint</Application>
  <PresentationFormat>如螢幕大小 (4:3)</PresentationFormat>
  <Paragraphs>47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文鼎中仿</vt:lpstr>
      <vt:lpstr>文鼎中鋼筆行楷</vt:lpstr>
      <vt:lpstr>文鼎空疊圓</vt:lpstr>
      <vt:lpstr>文鼎粗行楷</vt:lpstr>
      <vt:lpstr>微軟正黑體</vt:lpstr>
      <vt:lpstr>PMingLiU</vt:lpstr>
      <vt:lpstr>Arial</vt:lpstr>
      <vt:lpstr>Calibri</vt:lpstr>
      <vt:lpstr>Trebuchet MS</vt:lpstr>
      <vt:lpstr>Wingdings 3</vt:lpstr>
      <vt:lpstr>多面向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keywords/>
  <cp:lastModifiedBy>Windows 使用者</cp:lastModifiedBy>
  <cp:revision>7</cp:revision>
  <dcterms:created xsi:type="dcterms:W3CDTF">2019-09-16T06:03:22Z</dcterms:created>
  <dcterms:modified xsi:type="dcterms:W3CDTF">2019-10-07T06:09:41Z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TC018814239991</vt:lpwstr>
  </property>
</Properties>
</file>