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48644" y="-444130"/>
            <a:ext cx="6515100" cy="1464906"/>
          </a:xfrm>
        </p:spPr>
        <p:txBody>
          <a:bodyPr rtlCol="0">
            <a:normAutofit/>
          </a:bodyPr>
          <a:lstStyle/>
          <a:p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訊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安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防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身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術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91420" y="1392612"/>
            <a:ext cx="2878727" cy="6069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zh-TW" alt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23" y="2978332"/>
            <a:ext cx="5292588" cy="37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93140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30762"/>
            <a:ext cx="3600450" cy="322043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00550" y="2160813"/>
            <a:ext cx="4857750" cy="396934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  <a:endParaRPr lang="zh-TW" altLang="en-US" sz="3200" dirty="0">
              <a:solidFill>
                <a:schemeClr val="accent5">
                  <a:lumMod val="75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0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4">
                    <a:lumMod val="75000"/>
                  </a:schemeClr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30762"/>
            <a:ext cx="3600450" cy="322043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86250" y="1938745"/>
            <a:ext cx="4857750" cy="396934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5411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1114" y="2358389"/>
            <a:ext cx="7641771" cy="42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68</TotalTime>
  <Words>47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文鼎中特圓</vt:lpstr>
      <vt:lpstr>文鼎中圓</vt:lpstr>
      <vt:lpstr>文鼎特圓</vt:lpstr>
      <vt:lpstr>文鼎甜妞體P</vt:lpstr>
      <vt:lpstr>清松手寫體2</vt:lpstr>
      <vt:lpstr>新細明體</vt:lpstr>
      <vt:lpstr>Arial</vt:lpstr>
      <vt:lpstr>Wingdings</vt:lpstr>
      <vt:lpstr>櫻花 16x9</vt:lpstr>
      <vt:lpstr>資訊全安防身術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2019-09-17T01:23:23Z</dcterms:created>
  <dcterms:modified xsi:type="dcterms:W3CDTF">2019-10-01T01:26:37Z</dcterms:modified>
</cp:coreProperties>
</file>