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89074" y="404948"/>
            <a:ext cx="1071154" cy="4558937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/>
            </a:r>
            <a:br>
              <a:rPr lang="en-US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資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訊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安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防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身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術</a:t>
            </a:r>
            <a:r>
              <a:rPr lang="zh-TW" altLang="en-US" dirty="0">
                <a:solidFill>
                  <a:srgbClr val="7030A0"/>
                </a:solidFill>
              </a:rPr>
              <a:t/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5128" y="5316583"/>
            <a:ext cx="6515100" cy="1541417"/>
          </a:xfrm>
        </p:spPr>
        <p:txBody>
          <a:bodyPr rtlCol="0"/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30537" y="434001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TW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274"/>
            <a:ext cx="4097482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8873" y="703941"/>
            <a:ext cx="7543800" cy="11887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/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zh-TW" altLang="en-US" sz="4000" dirty="0">
                <a:latin typeface="文鼎疊圓體" panose="020B0609010101010101" pitchFamily="49" charset="-120"/>
                <a:ea typeface="文鼎疊圓體" panose="020B0609010101010101" pitchFamily="49" charset="-120"/>
              </a:rPr>
              <a:t>資訊安全防身術</a:t>
            </a:r>
            <a:br>
              <a:rPr lang="zh-TW" altLang="en-US" sz="4000" dirty="0">
                <a:latin typeface="文鼎疊圓體" panose="020B0609010101010101" pitchFamily="49" charset="-120"/>
                <a:ea typeface="文鼎疊圓體" panose="020B0609010101010101" pitchFamily="49" charset="-120"/>
              </a:rPr>
            </a:br>
            <a:endParaRPr lang="zh-TW" altLang="en-US" sz="4000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03" y="1723328"/>
            <a:ext cx="3324253" cy="369089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2210682"/>
            <a:ext cx="3600450" cy="4271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個人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資料要保密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電腦不用要登出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0099FF"/>
                </a:solidFill>
              </a:rPr>
              <a:t>防毒軟體要更新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6136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2149" y="830052"/>
            <a:ext cx="7543800" cy="118872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文鼎疊圓體" panose="020B0609010101010101" pitchFamily="49" charset="-120"/>
                <a:ea typeface="文鼎疊圓體" panose="020B0609010101010101" pitchFamily="49" charset="-120"/>
              </a:rPr>
              <a:t/>
            </a:r>
            <a:br>
              <a:rPr lang="zh-TW" altLang="en-US" dirty="0">
                <a:latin typeface="文鼎疊圓體" panose="020B0609010101010101" pitchFamily="49" charset="-120"/>
                <a:ea typeface="文鼎疊圓體" panose="020B0609010101010101" pitchFamily="49" charset="-120"/>
              </a:rPr>
            </a:br>
            <a:r>
              <a:rPr lang="zh-TW" altLang="en-US" dirty="0">
                <a:latin typeface="文鼎疊圓體" panose="020B0609010101010101" pitchFamily="49" charset="-120"/>
                <a:ea typeface="文鼎疊圓體" panose="020B0609010101010101" pitchFamily="49" charset="-120"/>
              </a:rPr>
              <a:t>資訊安全防身術</a:t>
            </a:r>
            <a:br>
              <a:rPr lang="zh-TW" altLang="en-US" dirty="0">
                <a:latin typeface="文鼎疊圓體" panose="020B0609010101010101" pitchFamily="49" charset="-120"/>
                <a:ea typeface="文鼎疊圓體" panose="020B0609010101010101" pitchFamily="49" charset="-120"/>
              </a:rPr>
            </a:br>
            <a:endParaRPr lang="zh-TW" altLang="en-US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3" y="1293222"/>
            <a:ext cx="3324253" cy="369089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14801" y="1894432"/>
            <a:ext cx="3600450" cy="4271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00B0F0"/>
                </a:solidFill>
              </a:rPr>
              <a:t>不當</a:t>
            </a:r>
            <a:r>
              <a:rPr lang="zh-TW" altLang="en-US" dirty="0">
                <a:solidFill>
                  <a:srgbClr val="00B0F0"/>
                </a:solidFill>
              </a:rPr>
              <a:t>網站不瀏覽</a:t>
            </a: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0B0F0"/>
                </a:solidFill>
              </a:rPr>
              <a:t>電子郵件要過濾</a:t>
            </a: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0B0F0"/>
                </a:solidFill>
              </a:rPr>
              <a:t>可疑訊息需求證</a:t>
            </a: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0B0F0"/>
                </a:solidFill>
              </a:rPr>
              <a:t>網路沉迷傷</a:t>
            </a:r>
            <a:r>
              <a:rPr lang="zh-TW" altLang="en-US" dirty="0" smtClean="0">
                <a:solidFill>
                  <a:srgbClr val="00B0F0"/>
                </a:solidFill>
              </a:rPr>
              <a:t>身心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9078" y="0"/>
            <a:ext cx="7543800" cy="1188720"/>
          </a:xfrm>
        </p:spPr>
        <p:txBody>
          <a:bodyPr/>
          <a:lstStyle/>
          <a:p>
            <a:r>
              <a:rPr lang="zh-TW" altLang="en-US" dirty="0" smtClean="0"/>
              <a:t> 網路資料保護</a:t>
            </a: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2489" y="1399822"/>
            <a:ext cx="7699022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67</TotalTime>
  <Words>42</Words>
  <Application>Microsoft Office PowerPoint</Application>
  <PresentationFormat>如螢幕大小 (4:3)</PresentationFormat>
  <Paragraphs>16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文鼎疊圓體</vt:lpstr>
      <vt:lpstr>清松手寫體1</vt:lpstr>
      <vt:lpstr>微軟正黑體</vt:lpstr>
      <vt:lpstr>新細明體</vt:lpstr>
      <vt:lpstr>Arial</vt:lpstr>
      <vt:lpstr>Cambria</vt:lpstr>
      <vt:lpstr>Wingdings</vt:lpstr>
      <vt:lpstr>櫻花 16x9</vt:lpstr>
      <vt:lpstr>  資訊安全防身術  </vt:lpstr>
      <vt:lpstr> 資訊安全防身術 </vt:lpstr>
      <vt:lpstr> 資訊安全防身術 </vt:lpstr>
      <vt:lpstr> 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2019-09-17T01:26:40Z</dcterms:created>
  <dcterms:modified xsi:type="dcterms:W3CDTF">2019-10-01T01:26:19Z</dcterms:modified>
</cp:coreProperties>
</file>