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6AB8C4-9235-4D72-BC02-D38112086C26}" type="datetime2">
              <a:rPr lang="zh-TW" altLang="en-US" smtClean="0">
                <a:latin typeface="+mj-ea"/>
                <a:ea typeface="+mj-ea"/>
              </a:rPr>
              <a:t>2019年10月1日</a:t>
            </a:fld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+mj-ea"/>
                <a:ea typeface="+mj-ea"/>
              </a:rPr>
              <a:t>‹#›</a:t>
            </a:fld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3CA0F22E-1C21-4835-AE23-B748857DC159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629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彩色貝殼的特寫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"/>
            <a:ext cx="9141714" cy="4624183"/>
          </a:xfrm>
          <a:prstGeom prst="rect">
            <a:avLst/>
          </a:prstGeom>
        </p:spPr>
      </p:pic>
      <p:sp useBgFill="1">
        <p:nvSpPr>
          <p:cNvPr id="7" name="矩形 6"/>
          <p:cNvSpPr/>
          <p:nvPr/>
        </p:nvSpPr>
        <p:spPr bwMode="white">
          <a:xfrm>
            <a:off x="0" y="3074526"/>
            <a:ext cx="9151416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61" y="3937326"/>
            <a:ext cx="7200900" cy="162527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500"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970361" y="5641975"/>
            <a:ext cx="72009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latin typeface="+mj-ea"/>
                <a:ea typeface="+mj-ea"/>
              </a:defRPr>
            </a:lvl1pPr>
            <a:lvl2pPr marL="342884" indent="0" algn="ctr">
              <a:buNone/>
              <a:defRPr sz="2100"/>
            </a:lvl2pPr>
            <a:lvl3pPr marL="685766" indent="0" algn="ctr">
              <a:buNone/>
              <a:defRPr sz="1800"/>
            </a:lvl3pPr>
            <a:lvl4pPr marL="1028649" indent="0" algn="ctr">
              <a:buNone/>
              <a:defRPr sz="1500"/>
            </a:lvl4pPr>
            <a:lvl5pPr marL="1371532" indent="0" algn="ctr">
              <a:buNone/>
              <a:defRPr sz="1500"/>
            </a:lvl5pPr>
            <a:lvl6pPr marL="1714415" indent="0" algn="ctr">
              <a:buNone/>
              <a:defRPr sz="1500"/>
            </a:lvl6pPr>
            <a:lvl7pPr marL="2057297" indent="0" algn="ctr">
              <a:buNone/>
              <a:defRPr sz="1500"/>
            </a:lvl7pPr>
            <a:lvl8pPr marL="2400180" indent="0" algn="ctr">
              <a:buNone/>
              <a:defRPr sz="1500"/>
            </a:lvl8pPr>
            <a:lvl9pPr marL="2743064" indent="0" algn="ctr">
              <a:buNone/>
              <a:defRPr sz="1500"/>
            </a:lvl9pPr>
          </a:lstStyle>
          <a:p>
            <a:pPr rtl="0"/>
            <a:r>
              <a:rPr lang="zh-TW" altLang="en-US" noProof="0" dirty="0" smtClean="0"/>
              <a:t>編輯母片副標題樣式</a:t>
            </a:r>
            <a:endParaRPr lang="zh-TW" altLang="en-US" noProof="0" dirty="0"/>
          </a:p>
        </p:txBody>
      </p:sp>
      <p:sp>
        <p:nvSpPr>
          <p:cNvPr id="10" name="手繪多邊形 9"/>
          <p:cNvSpPr/>
          <p:nvPr/>
        </p:nvSpPr>
        <p:spPr>
          <a:xfrm rot="21388434">
            <a:off x="9178" y="2969834"/>
            <a:ext cx="9127430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1" name="手繪多邊形​​ 10"/>
          <p:cNvSpPr/>
          <p:nvPr/>
        </p:nvSpPr>
        <p:spPr>
          <a:xfrm rot="21388434">
            <a:off x="22254" y="2764071"/>
            <a:ext cx="9154392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2" name="手繪多邊形​​ 11"/>
          <p:cNvSpPr/>
          <p:nvPr/>
        </p:nvSpPr>
        <p:spPr>
          <a:xfrm rot="21388434">
            <a:off x="-3439" y="3108508"/>
            <a:ext cx="9161365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0362" y="1828801"/>
            <a:ext cx="7200899" cy="3962400"/>
          </a:xfrm>
        </p:spPr>
        <p:txBody>
          <a:bodyPr vert="eaVert"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F194FF8F-1591-40FA-BA5E-648C580944D4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6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2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9C68D2-750E-4806-BBAC-66F5F96A03E3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AFFD3CD-B466-41B2-87EB-A04ABE94F6E7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1928558"/>
            <a:ext cx="7200900" cy="2262447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05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4267205"/>
            <a:ext cx="72009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solidFill>
                  <a:schemeClr val="tx1"/>
                </a:solidFill>
                <a:latin typeface="+mj-ea"/>
                <a:ea typeface="+mj-ea"/>
              </a:defRPr>
            </a:lvl1pPr>
            <a:lvl2pPr marL="342884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DC222906-27A4-457C-9AE5-826F26C64DD4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0362" y="1828800"/>
            <a:ext cx="3486149" cy="39624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88075" y="1828800"/>
            <a:ext cx="3486150" cy="3962400"/>
          </a:xfrm>
        </p:spPr>
        <p:txBody>
          <a:bodyPr rtlCol="0"/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07A2201-4DCE-46A5-A8C1-780FF2A69CCA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0513F29E-967E-4B69-BEAA-E3504E4378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0360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261">
              <a:defRPr sz="1200"/>
            </a:lvl6pPr>
            <a:lvl7pPr marL="1577261">
              <a:defRPr sz="1200">
                <a:latin typeface="+mj-ea"/>
                <a:ea typeface="+mj-ea"/>
              </a:defRPr>
            </a:lvl7pPr>
            <a:lvl8pPr marL="1577261">
              <a:defRPr sz="1200"/>
            </a:lvl8pPr>
            <a:lvl9pPr marL="1577261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87397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884" indent="0">
              <a:buNone/>
              <a:defRPr sz="1500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87397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261">
              <a:defRPr sz="1200"/>
            </a:lvl6pPr>
            <a:lvl7pPr marL="1577261">
              <a:defRPr sz="1200">
                <a:latin typeface="+mj-ea"/>
                <a:ea typeface="+mj-ea"/>
              </a:defRPr>
            </a:lvl7pPr>
            <a:lvl8pPr marL="1577261">
              <a:defRPr sz="1200"/>
            </a:lvl8pPr>
            <a:lvl9pPr marL="1577261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20C78917-E512-4BE1-91F1-1736FDEF91F2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2F408-7520-4FB0-93BD-594B7013E8B3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E9C19C16-7E34-496C-815F-11D7655A3FA8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6012" y="533403"/>
            <a:ext cx="3429001" cy="2743199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300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227910" y="533401"/>
            <a:ext cx="4457702" cy="52578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456010" y="3429005"/>
            <a:ext cx="3429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350"/>
              </a:spcBef>
              <a:buNone/>
              <a:defRPr sz="1500">
                <a:latin typeface="+mj-ea"/>
                <a:ea typeface="+mj-ea"/>
              </a:defRPr>
            </a:lvl1pPr>
            <a:lvl2pPr marL="342884" indent="0">
              <a:buNone/>
              <a:defRPr sz="900"/>
            </a:lvl2pPr>
            <a:lvl3pPr marL="685766" indent="0">
              <a:buNone/>
              <a:defRPr sz="750"/>
            </a:lvl3pPr>
            <a:lvl4pPr marL="1028649" indent="0">
              <a:buNone/>
              <a:defRPr sz="675"/>
            </a:lvl4pPr>
            <a:lvl5pPr marL="1371532" indent="0">
              <a:buNone/>
              <a:defRPr sz="675"/>
            </a:lvl5pPr>
            <a:lvl6pPr marL="1714415" indent="0">
              <a:buNone/>
              <a:defRPr sz="675"/>
            </a:lvl6pPr>
            <a:lvl7pPr marL="2057297" indent="0">
              <a:buNone/>
              <a:defRPr sz="675"/>
            </a:lvl7pPr>
            <a:lvl8pPr marL="2400180" indent="0">
              <a:buNone/>
              <a:defRPr sz="675"/>
            </a:lvl8pPr>
            <a:lvl9pPr marL="2743064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59ADE699-13FC-44E9-80B5-FB8C6BF9DEFD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56788" y="533403"/>
            <a:ext cx="3429894" cy="274319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2" y="3"/>
            <a:ext cx="4914989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342884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7" indent="0">
              <a:buNone/>
              <a:defRPr sz="1500"/>
            </a:lvl7pPr>
            <a:lvl8pPr marL="2400180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256789" y="3429006"/>
            <a:ext cx="3429893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1500"/>
            </a:lvl1pPr>
            <a:lvl2pPr marL="342884" indent="0">
              <a:buNone/>
              <a:defRPr sz="900"/>
            </a:lvl2pPr>
            <a:lvl3pPr marL="685766" indent="0">
              <a:buNone/>
              <a:defRPr sz="750"/>
            </a:lvl3pPr>
            <a:lvl4pPr marL="1028649" indent="0">
              <a:buNone/>
              <a:defRPr sz="675"/>
            </a:lvl4pPr>
            <a:lvl5pPr marL="1371532" indent="0">
              <a:buNone/>
              <a:defRPr sz="675"/>
            </a:lvl5pPr>
            <a:lvl6pPr marL="1714415" indent="0">
              <a:buNone/>
              <a:defRPr sz="675"/>
            </a:lvl6pPr>
            <a:lvl7pPr marL="2057297" indent="0">
              <a:buNone/>
              <a:defRPr sz="675"/>
            </a:lvl7pPr>
            <a:lvl8pPr marL="2400180" indent="0">
              <a:buNone/>
              <a:defRPr sz="675"/>
            </a:lvl8pPr>
            <a:lvl9pPr marL="2743064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7D9AB3-D59E-4FF9-8A57-03DAEE3FD640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-3439" y="5374944"/>
            <a:ext cx="9180085" cy="1559261"/>
            <a:chOff x="-4585" y="2764068"/>
            <a:chExt cx="12240113" cy="1559261"/>
          </a:xfrm>
        </p:grpSpPr>
        <p:sp>
          <p:nvSpPr>
            <p:cNvPr id="9" name="手繪多邊形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0" name="手繪多邊形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1" name="手繪多邊形​​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0360" y="304800"/>
            <a:ext cx="72009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2" y="1828801"/>
            <a:ext cx="720089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74365" y="6400800"/>
            <a:ext cx="4466126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992133" y="6400800"/>
            <a:ext cx="116149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DD8C825E-FC76-4523-9777-4DBA6557CAF5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363732" y="6400800"/>
            <a:ext cx="8001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766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000" kern="1200">
          <a:solidFill>
            <a:schemeClr val="accent1"/>
          </a:solidFill>
          <a:latin typeface="+mj-ea"/>
          <a:ea typeface="+mj-ea"/>
          <a:cs typeface="+mj-cs"/>
        </a:defRPr>
      </a:lvl1pPr>
    </p:titleStyle>
    <p:bodyStyle>
      <a:lvl1pPr marL="205730" indent="-171442" algn="l" defTabSz="685766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2100" kern="1200">
          <a:solidFill>
            <a:schemeClr val="tx1"/>
          </a:solidFill>
          <a:latin typeface="+mj-ea"/>
          <a:ea typeface="+mj-ea"/>
          <a:cs typeface="+mn-cs"/>
        </a:defRPr>
      </a:lvl1pPr>
      <a:lvl2pPr marL="548613" indent="-171442" algn="l" defTabSz="685766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j-ea"/>
          <a:ea typeface="+mj-ea"/>
          <a:cs typeface="+mn-cs"/>
        </a:defRPr>
      </a:lvl2pPr>
      <a:lvl3pPr marL="891496" indent="-171442" algn="l" defTabSz="685766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500" kern="1200">
          <a:solidFill>
            <a:schemeClr val="tx1"/>
          </a:solidFill>
          <a:latin typeface="+mj-ea"/>
          <a:ea typeface="+mj-ea"/>
          <a:cs typeface="+mn-cs"/>
        </a:defRPr>
      </a:lvl3pPr>
      <a:lvl4pPr marL="1234379" indent="-171442" algn="l" defTabSz="685766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4pPr>
      <a:lvl5pPr marL="1577261" indent="-171442" algn="l" defTabSz="685766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5pPr>
      <a:lvl6pPr marL="1920144" indent="-171442" algn="l" defTabSz="685766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63028" indent="-171442" algn="l" defTabSz="685766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05910" indent="-171442" algn="l" defTabSz="685766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48793" indent="-171442" algn="l" defTabSz="685766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3694" y="-149251"/>
            <a:ext cx="7200900" cy="1625279"/>
          </a:xfrm>
        </p:spPr>
        <p:txBody>
          <a:bodyPr rtlCol="0"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新細明體" panose="02020500000000000000" pitchFamily="18" charset="-120"/>
                <a:sym typeface="新細明體" panose="02020500000000000000" pitchFamily="18" charset="-120"/>
              </a:rPr>
              <a:t>資訊安全防身術</a:t>
            </a:r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338184" y="2029530"/>
            <a:ext cx="7200900" cy="914100"/>
          </a:xfrm>
        </p:spPr>
        <p:txBody>
          <a:bodyPr rtlCol="0">
            <a:normAutofit/>
          </a:bodyPr>
          <a:lstStyle/>
          <a:p>
            <a:r>
              <a:rPr lang="zh-TW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  <a:sym typeface="新細明體" panose="02020500000000000000" pitchFamily="18" charset="-120"/>
              </a:rPr>
              <a:t>保護自己 尊重別人</a:t>
            </a:r>
          </a:p>
          <a:p>
            <a:endParaRPr lang="zh-TW" altLang="en-US" sz="3600" dirty="0">
              <a:solidFill>
                <a:srgbClr val="FF0000"/>
              </a:solidFill>
              <a:latin typeface="新細明體" panose="02020500000000000000" pitchFamily="18" charset="-120"/>
              <a:sym typeface="新細明體" panose="02020500000000000000" pitchFamily="18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49" y="3670889"/>
            <a:ext cx="4052711" cy="287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60" y="2368464"/>
            <a:ext cx="3486150" cy="311820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個人資料要保密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電腦不用要登出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防毒軟體要更新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C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761541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文鼎超圓" panose="020B0609010101010101" pitchFamily="49" charset="-120"/>
                <a:ea typeface="文鼎超圓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Online Bank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63" y="2250899"/>
            <a:ext cx="3486150" cy="311820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C00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不當網站不瀏覽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C00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電子郵件要過濾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C00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可疑訊息需求證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C00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網路沉迷傷身心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endParaRPr lang="zh-TW" altLang="en-US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91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0360" y="2142308"/>
            <a:ext cx="7050234" cy="396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30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貝殼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65_TF02895255.potx" id="{AB61D4C5-B4CA-4C78-A275-CF3536E9CC9F}" vid="{A3CCC6A4-A8C6-4D15-88AD-EEA165CAAAAD}"/>
    </a:ext>
  </a:extLst>
</a:theme>
</file>

<file path=ppt/theme/theme2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彩色貝殼收藏</Template>
  <TotalTime>57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文鼎俏黑體P</vt:lpstr>
      <vt:lpstr>文鼎粗圓</vt:lpstr>
      <vt:lpstr>文鼎超圓</vt:lpstr>
      <vt:lpstr>文鼎新特黑</vt:lpstr>
      <vt:lpstr>微軟正黑體</vt:lpstr>
      <vt:lpstr>新細明體</vt:lpstr>
      <vt:lpstr>Arial</vt:lpstr>
      <vt:lpstr>Wingdings</vt:lpstr>
      <vt:lpstr>貝殼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2019-09-17T01:22:04Z</dcterms:created>
  <dcterms:modified xsi:type="dcterms:W3CDTF">2019-10-01T01:17:16Z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