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2019/10/1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8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6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39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45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1" y="56521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7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6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1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6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3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09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5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3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59972" y="218781"/>
            <a:ext cx="6167799" cy="992778"/>
          </a:xfrm>
        </p:spPr>
        <p:txBody>
          <a:bodyPr rtlCol="0">
            <a:normAutofit/>
          </a:bodyPr>
          <a:lstStyle/>
          <a:p>
            <a:r>
              <a:rPr lang="zh-TW" altLang="en-US" sz="600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身</a:t>
            </a:r>
            <a:r>
              <a:rPr lang="zh-TW" altLang="en-US" sz="600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術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574799" y="1149533"/>
            <a:ext cx="5187252" cy="653141"/>
          </a:xfrm>
        </p:spPr>
        <p:txBody>
          <a:bodyPr rtlCol="0">
            <a:normAutofit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保護自己 尊重別人</a:t>
            </a:r>
          </a:p>
          <a:p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290684" y="218781"/>
            <a:ext cx="40916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資訊安全</a:t>
            </a:r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sym typeface="Microsoft JhengHei UI" panose="020B0604030504040204" pitchFamily="34" charset="-120"/>
              </a:rPr>
              <a:t>防</a:t>
            </a:r>
            <a:endParaRPr lang="zh-TW" altLang="en-US" sz="6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73" y="1998617"/>
            <a:ext cx="5195255" cy="402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041762"/>
            <a:ext cx="6850298" cy="88827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</a:t>
            </a:r>
            <a:r>
              <a:rPr lang="zh-TW" altLang="en-US" sz="44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自己 尊重別人</a:t>
            </a:r>
            <a:br>
              <a:rPr lang="zh-TW" altLang="en-US" sz="44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44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59" y="1485900"/>
            <a:ext cx="3518718" cy="311222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32876" y="1485900"/>
            <a:ext cx="3714289" cy="4123944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92D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個人資料要保密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電腦不用要登出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防毒軟體要更新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智慧財產要尊重</a:t>
            </a:r>
          </a:p>
          <a:p>
            <a:pPr>
              <a:buFont typeface="Wingdings" panose="05000000000000000000" pitchFamily="2" charset="2"/>
              <a:buChar char="Ø"/>
            </a:pPr>
            <a:endParaRPr lang="zh-TW" altLang="en-US" sz="32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657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041762"/>
            <a:ext cx="6850298" cy="88827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              </a:t>
            </a:r>
            <a:r>
              <a:rPr lang="zh-TW" altLang="en-US" sz="4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</a:t>
            </a:r>
            <a:r>
              <a:rPr lang="zh-TW" altLang="en-US" sz="44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自己 </a:t>
            </a:r>
            <a:r>
              <a:rPr lang="zh-TW" altLang="en-US" sz="44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尊重別人</a:t>
            </a:r>
            <a:br>
              <a:rPr lang="zh-TW" altLang="en-US" sz="4400" dirty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4400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839" y="1345876"/>
            <a:ext cx="3928104" cy="3474319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857980" cy="4123944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不當網站不</a:t>
            </a:r>
            <a:r>
              <a:rPr lang="zh-TW" altLang="en-US" sz="32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瀏覽</a:t>
            </a:r>
            <a:endParaRPr lang="zh-TW" altLang="en-US" sz="32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電子郵件要過濾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可疑訊息需求證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07215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12127" y="470262"/>
            <a:ext cx="4820194" cy="822961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75211" y="1585776"/>
            <a:ext cx="7210698" cy="380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小學返校簡報 (寬螢幕)</Template>
  <TotalTime>67</TotalTime>
  <Words>53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Microsoft JhengHei UI</vt:lpstr>
      <vt:lpstr>Mingliu</vt:lpstr>
      <vt:lpstr>文鼎中特圓</vt:lpstr>
      <vt:lpstr>文鼎俏黑體P</vt:lpstr>
      <vt:lpstr>文鼎甜妞體P</vt:lpstr>
      <vt:lpstr>Arial</vt:lpstr>
      <vt:lpstr>Wingdings</vt:lpstr>
      <vt:lpstr>返校 16x9</vt:lpstr>
      <vt:lpstr>身術</vt:lpstr>
      <vt:lpstr>              保護自己 尊重別人 </vt:lpstr>
      <vt:lpstr>              保護自己 尊重別人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Windows 使用者</dc:creator>
  <cp:lastModifiedBy>Windows 使用者</cp:lastModifiedBy>
  <cp:revision>9</cp:revision>
  <dcterms:created xsi:type="dcterms:W3CDTF">2019-09-17T01:21:56Z</dcterms:created>
  <dcterms:modified xsi:type="dcterms:W3CDTF">2019-10-01T01:25:58Z</dcterms:modified>
</cp:coreProperties>
</file>