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6978" y="770708"/>
            <a:ext cx="5500655" cy="1125583"/>
          </a:xfrm>
        </p:spPr>
        <p:txBody>
          <a:bodyPr rtlCol="0"/>
          <a:lstStyle/>
          <a:p>
            <a:r>
              <a:rPr lang="zh-TW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75554" y="1896291"/>
            <a:ext cx="5143502" cy="914400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78" y="2542871"/>
            <a:ext cx="5878286" cy="41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840" y="252549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保護自己 尊重</a:t>
            </a:r>
            <a:r>
              <a:rPr lang="zh-TW" alt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別人</a:t>
            </a:r>
            <a:endParaRPr lang="zh-TW" alt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8" name="內容版面配置區 7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0" y="1825625"/>
            <a:ext cx="3716337" cy="3866605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個人資料要保密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電腦不用要登出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防毒軟體要更新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智慧財產要尊重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6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49" y="304800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保護自己 尊重別人</a:t>
            </a:r>
          </a:p>
        </p:txBody>
      </p:sp>
      <p:pic>
        <p:nvPicPr>
          <p:cNvPr id="8" name="內容版面配置區 7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0" y="1825625"/>
            <a:ext cx="3716337" cy="3866605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629150" y="2148276"/>
            <a:ext cx="3713561" cy="3442627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accent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不當網站不瀏覽</a:t>
            </a:r>
          </a:p>
          <a:p>
            <a:pPr>
              <a:buClr>
                <a:schemeClr val="accent5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accent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電子郵件要過濾</a:t>
            </a:r>
          </a:p>
          <a:p>
            <a:pPr>
              <a:buClr>
                <a:schemeClr val="accent5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accent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可疑訊息需求證</a:t>
            </a:r>
          </a:p>
          <a:p>
            <a:pPr>
              <a:buClr>
                <a:schemeClr val="accent5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chemeClr val="accent1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網路沉迷傷身心</a:t>
            </a:r>
          </a:p>
          <a:p>
            <a:pPr>
              <a:buClr>
                <a:schemeClr val="accent5">
                  <a:lumMod val="40000"/>
                  <a:lumOff val="60000"/>
                </a:schemeClr>
              </a:buClr>
              <a:buFont typeface="Wingdings" panose="05000000000000000000" pitchFamily="2" charset="2"/>
              <a:buChar char="ü"/>
            </a:pPr>
            <a:endParaRPr lang="zh-TW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45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04851" y="544830"/>
            <a:ext cx="3931920" cy="949234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網路資料</a:t>
            </a:r>
            <a:r>
              <a:rPr lang="zh-TW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保護</a:t>
            </a:r>
            <a:endParaRPr lang="zh-TW" alt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zZ376Z4BEG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0160" y="2247627"/>
            <a:ext cx="6178732" cy="34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ture Illustration">
    <a:dk1>
      <a:srgbClr val="9A5315"/>
    </a:dk1>
    <a:lt1>
      <a:srgbClr val="FFFFFF"/>
    </a:lt1>
    <a:dk2>
      <a:srgbClr val="000000"/>
    </a:dk2>
    <a:lt2>
      <a:srgbClr val="D1E5F9"/>
    </a:lt2>
    <a:accent1>
      <a:srgbClr val="F3771A"/>
    </a:accent1>
    <a:accent2>
      <a:srgbClr val="8BBEF1"/>
    </a:accent2>
    <a:accent3>
      <a:srgbClr val="6DC025"/>
    </a:accent3>
    <a:accent4>
      <a:srgbClr val="9A5315"/>
    </a:accent4>
    <a:accent5>
      <a:srgbClr val="F1471F"/>
    </a:accent5>
    <a:accent6>
      <a:srgbClr val="DA6FDF"/>
    </a:accent6>
    <a:hlink>
      <a:srgbClr val="6DC025"/>
    </a:hlink>
    <a:folHlink>
      <a:srgbClr val="9A53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49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Salesforce Sans</vt:lpstr>
      <vt:lpstr>文鼎甜妞體P</vt:lpstr>
      <vt:lpstr>微軟正黑體</vt:lpstr>
      <vt:lpstr>Arial</vt:lpstr>
      <vt:lpstr>Wingdings</vt:lpstr>
      <vt:lpstr>大自然插畫 16X9</vt:lpstr>
      <vt:lpstr>資訊安全防身術</vt:lpstr>
      <vt:lpstr>保護自己 尊重別人</vt:lpstr>
      <vt:lpstr>保護自己 尊重別人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資訊安全防身術</dc:title>
  <dc:creator>Windows 使用者</dc:creator>
  <cp:lastModifiedBy>Windows 使用者</cp:lastModifiedBy>
  <cp:revision>7</cp:revision>
  <dcterms:created xsi:type="dcterms:W3CDTF">2019-09-24T00:55:45Z</dcterms:created>
  <dcterms:modified xsi:type="dcterms:W3CDTF">2019-10-01T01:14:35Z</dcterms:modified>
</cp:coreProperties>
</file>