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C"/>
    <a:srgbClr val="F0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10/1/2019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2019/10/1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A9A650A-8BD1-4FDE-9899-1C20DF4B770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418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306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5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32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86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59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50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95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9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8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5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pPr/>
              <a:t>2019/10/1</a:t>
            </a:fld>
            <a:endParaRPr 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4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3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3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0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30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3406" y="241664"/>
            <a:ext cx="7303337" cy="161326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chemeClr val="tx2">
                    <a:lumMod val="50000"/>
                  </a:schemeClr>
                </a:solidFill>
              </a:rPr>
              <a:t>資訊安全防身術</a:t>
            </a:r>
            <a:endParaRPr lang="zh-TW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220685" y="1854926"/>
            <a:ext cx="4923833" cy="82296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保護</a:t>
            </a:r>
            <a:r>
              <a:rPr lang="zh-TW" altLang="en-US" sz="3600" dirty="0">
                <a:latin typeface="文鼎特毛楷" panose="020B0609010101010101" pitchFamily="49" charset="-120"/>
                <a:ea typeface="文鼎特毛楷" panose="020B0609010101010101" pitchFamily="49" charset="-120"/>
              </a:rPr>
              <a:t>自己 尊重別人</a:t>
            </a:r>
            <a:endParaRPr lang="zh-TW" sz="3600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19" y="2476395"/>
            <a:ext cx="5429509" cy="38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846" y="764373"/>
            <a:ext cx="5473337" cy="129302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chemeClr val="accent5">
                    <a:lumMod val="50000"/>
                  </a:schemeClr>
                </a:solidFill>
                <a:latin typeface="文鼎粗仿" panose="020B0609010101010101" pitchFamily="49" charset="-120"/>
                <a:ea typeface="文鼎粗仿" panose="020B0609010101010101" pitchFamily="49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3440" y="2424060"/>
            <a:ext cx="4389119" cy="4224934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個人資料要保密</a:t>
            </a:r>
          </a:p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電腦不用要登出</a:t>
            </a:r>
          </a:p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防毒軟體要更新</a:t>
            </a:r>
          </a:p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智慧財產要尊重</a:t>
            </a: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424060"/>
            <a:ext cx="3911600" cy="3610080"/>
          </a:xfrm>
        </p:spPr>
      </p:pic>
    </p:spTree>
    <p:extLst>
      <p:ext uri="{BB962C8B-B14F-4D97-AF65-F5344CB8AC3E}">
        <p14:creationId xmlns:p14="http://schemas.microsoft.com/office/powerpoint/2010/main" val="17674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4490357" cy="129302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文鼎粗仿" panose="020B0609010101010101" pitchFamily="49" charset="-120"/>
                <a:ea typeface="文鼎粗仿" panose="020B0609010101010101" pitchFamily="49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05325" y="2424060"/>
            <a:ext cx="4349932" cy="3336659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不當網站不瀏覽</a:t>
            </a:r>
          </a:p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電子郵件要過濾</a:t>
            </a:r>
          </a:p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可疑訊息需求證</a:t>
            </a:r>
          </a:p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網路沉迷傷身心</a:t>
            </a:r>
          </a:p>
          <a:p>
            <a:endParaRPr lang="zh-TW" altLang="en-US" sz="4400" dirty="0">
              <a:solidFill>
                <a:schemeClr val="accent5">
                  <a:lumMod val="50000"/>
                </a:schemeClr>
              </a:solid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pic>
        <p:nvPicPr>
          <p:cNvPr id="5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424060"/>
            <a:ext cx="3911600" cy="3610080"/>
          </a:xfrm>
        </p:spPr>
      </p:pic>
    </p:spTree>
    <p:extLst>
      <p:ext uri="{BB962C8B-B14F-4D97-AF65-F5344CB8AC3E}">
        <p14:creationId xmlns:p14="http://schemas.microsoft.com/office/powerpoint/2010/main" val="20269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/>
              <a:t>網路資訊保護</a:t>
            </a:r>
            <a:endParaRPr lang="zh-TW" altLang="en-US" sz="8800" dirty="0"/>
          </a:p>
        </p:txBody>
      </p:sp>
      <p:pic>
        <p:nvPicPr>
          <p:cNvPr id="6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8906" y="2200275"/>
            <a:ext cx="7786188" cy="4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61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文鼎特毛楷</vt:lpstr>
      <vt:lpstr>文鼎粗仿</vt:lpstr>
      <vt:lpstr>文鼎細行楷</vt:lpstr>
      <vt:lpstr>文鼎細鋼筆行楷</vt:lpstr>
      <vt:lpstr>新細明體</vt:lpstr>
      <vt:lpstr>Arial</vt:lpstr>
      <vt:lpstr>Century Gothic</vt:lpstr>
      <vt:lpstr>Corbel</vt:lpstr>
      <vt:lpstr>飛機雲</vt:lpstr>
      <vt:lpstr>資訊安全防身術</vt:lpstr>
      <vt:lpstr>資訊安全防身術</vt:lpstr>
      <vt:lpstr>資訊安全防身術</vt:lpstr>
      <vt:lpstr>網路資訊保護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keywords/>
  <cp:lastModifiedBy>Windows 使用者</cp:lastModifiedBy>
  <cp:revision>9</cp:revision>
  <dcterms:created xsi:type="dcterms:W3CDTF">2019-09-17T01:22:51Z</dcterms:created>
  <dcterms:modified xsi:type="dcterms:W3CDTF">2019-10-01T01:28:38Z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