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1711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94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4887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5102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7073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2709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3465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4815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440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7251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678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1599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34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2875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2650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0193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847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D6073-6991-4A6C-821F-6701051C3EF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567C6-2E43-442B-80AB-1747F27E9D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2036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  <p:sldLayoutId id="2147483836" r:id="rId13"/>
    <p:sldLayoutId id="2147483837" r:id="rId14"/>
    <p:sldLayoutId id="2147483838" r:id="rId15"/>
    <p:sldLayoutId id="2147483839" r:id="rId16"/>
    <p:sldLayoutId id="2147483840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1384" y="719806"/>
            <a:ext cx="5826719" cy="1409440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自我介紹</a:t>
            </a:r>
            <a:endParaRPr lang="zh-TW" altLang="en-US" sz="4800" b="1" i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214880" y="719806"/>
            <a:ext cx="6262983" cy="1096899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40903</a:t>
            </a:r>
            <a:r>
              <a:rPr lang="zh-TW" altLang="en-US" sz="32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定軒</a:t>
            </a:r>
            <a:endParaRPr lang="zh-TW" altLang="en-US" sz="32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894113" y="2366108"/>
            <a:ext cx="33963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70C0"/>
                </a:solidFill>
                <a:latin typeface="文鼎粗魏碑" panose="020B0609010101010101" pitchFamily="49" charset="-120"/>
                <a:ea typeface="文鼎粗魏碑" panose="020B0609010101010101" pitchFamily="49" charset="-120"/>
              </a:rPr>
              <a:t>星座：射手座</a:t>
            </a:r>
            <a:endParaRPr lang="en-US" altLang="zh-TW" sz="2400" dirty="0" smtClean="0">
              <a:solidFill>
                <a:srgbClr val="0070C0"/>
              </a:solidFill>
              <a:latin typeface="文鼎粗魏碑" panose="020B0609010101010101" pitchFamily="49" charset="-120"/>
              <a:ea typeface="文鼎粗魏碑" panose="020B0609010101010101" pitchFamily="49" charset="-120"/>
            </a:endParaRPr>
          </a:p>
          <a:p>
            <a:endParaRPr lang="en-US" altLang="zh-TW" sz="2400" dirty="0">
              <a:solidFill>
                <a:srgbClr val="0070C0"/>
              </a:solidFill>
              <a:latin typeface="文鼎粗魏碑" panose="020B0609010101010101" pitchFamily="49" charset="-120"/>
              <a:ea typeface="文鼎粗魏碑" panose="020B0609010101010101" pitchFamily="49" charset="-120"/>
            </a:endParaRPr>
          </a:p>
          <a:p>
            <a:r>
              <a:rPr lang="zh-TW" altLang="en-US" sz="2400" dirty="0" smtClean="0">
                <a:solidFill>
                  <a:srgbClr val="0070C0"/>
                </a:solidFill>
                <a:latin typeface="文鼎粗魏碑" panose="020B0609010101010101" pitchFamily="49" charset="-120"/>
                <a:ea typeface="文鼎粗魏碑" panose="020B0609010101010101" pitchFamily="49" charset="-120"/>
              </a:rPr>
              <a:t>興趣：養甲蟲、打電動</a:t>
            </a:r>
            <a:endParaRPr lang="en-US" altLang="zh-TW" sz="2400" dirty="0" smtClean="0">
              <a:solidFill>
                <a:srgbClr val="0070C0"/>
              </a:solidFill>
              <a:latin typeface="文鼎粗魏碑" panose="020B0609010101010101" pitchFamily="49" charset="-120"/>
              <a:ea typeface="文鼎粗魏碑" panose="020B0609010101010101" pitchFamily="49" charset="-120"/>
            </a:endParaRPr>
          </a:p>
          <a:p>
            <a:endParaRPr lang="en-US" altLang="zh-TW" sz="2400" dirty="0">
              <a:solidFill>
                <a:srgbClr val="0070C0"/>
              </a:solidFill>
              <a:latin typeface="文鼎粗魏碑" panose="020B0609010101010101" pitchFamily="49" charset="-120"/>
              <a:ea typeface="文鼎粗魏碑" panose="020B0609010101010101" pitchFamily="49" charset="-120"/>
            </a:endParaRPr>
          </a:p>
          <a:p>
            <a:r>
              <a:rPr lang="zh-TW" altLang="en-US" sz="2400" dirty="0" smtClean="0">
                <a:solidFill>
                  <a:srgbClr val="0070C0"/>
                </a:solidFill>
                <a:latin typeface="文鼎粗魏碑" panose="020B0609010101010101" pitchFamily="49" charset="-120"/>
                <a:ea typeface="文鼎粗魏碑" panose="020B0609010101010101" pitchFamily="49" charset="-120"/>
              </a:rPr>
              <a:t>愛</a:t>
            </a:r>
            <a:r>
              <a:rPr lang="zh-TW" altLang="en-US" sz="2400" dirty="0">
                <a:solidFill>
                  <a:srgbClr val="0070C0"/>
                </a:solidFill>
                <a:latin typeface="文鼎粗魏碑" panose="020B0609010101010101" pitchFamily="49" charset="-120"/>
                <a:ea typeface="文鼎粗魏碑" panose="020B0609010101010101" pitchFamily="49" charset="-120"/>
              </a:rPr>
              <a:t>吃</a:t>
            </a:r>
            <a:r>
              <a:rPr lang="zh-TW" altLang="en-US" sz="2400" dirty="0" smtClean="0">
                <a:solidFill>
                  <a:srgbClr val="0070C0"/>
                </a:solidFill>
                <a:latin typeface="文鼎粗魏碑" panose="020B0609010101010101" pitchFamily="49" charset="-120"/>
                <a:ea typeface="文鼎粗魏碑" panose="020B0609010101010101" pitchFamily="49" charset="-120"/>
              </a:rPr>
              <a:t>：咖哩</a:t>
            </a:r>
            <a:endParaRPr lang="en-US" altLang="zh-TW" sz="2400" dirty="0" smtClean="0">
              <a:solidFill>
                <a:srgbClr val="0070C0"/>
              </a:solidFill>
              <a:latin typeface="文鼎粗魏碑" panose="020B0609010101010101" pitchFamily="49" charset="-120"/>
              <a:ea typeface="文鼎粗魏碑" panose="020B0609010101010101" pitchFamily="49" charset="-120"/>
            </a:endParaRPr>
          </a:p>
          <a:p>
            <a:endParaRPr lang="en-US" altLang="zh-TW" sz="2400" dirty="0">
              <a:latin typeface="文鼎粗魏碑" panose="020B0609010101010101" pitchFamily="49" charset="-120"/>
              <a:ea typeface="文鼎粗魏碑" panose="020B0609010101010101" pitchFamily="49" charset="-120"/>
            </a:endParaRPr>
          </a:p>
          <a:p>
            <a:r>
              <a:rPr lang="zh-TW" altLang="en-US" sz="2400" dirty="0" smtClean="0">
                <a:solidFill>
                  <a:srgbClr val="0070C0"/>
                </a:solidFill>
                <a:latin typeface="文鼎粗魏碑" panose="020B0609010101010101" pitchFamily="49" charset="-120"/>
                <a:ea typeface="文鼎粗魏碑" panose="020B0609010101010101" pitchFamily="49" charset="-120"/>
              </a:rPr>
              <a:t>專長：繪畫</a:t>
            </a:r>
            <a:endParaRPr lang="en-US" altLang="zh-TW" sz="2400" dirty="0" smtClean="0">
              <a:solidFill>
                <a:srgbClr val="0070C0"/>
              </a:solidFill>
              <a:latin typeface="文鼎粗魏碑" panose="020B0609010101010101" pitchFamily="49" charset="-120"/>
              <a:ea typeface="文鼎粗魏碑" panose="020B0609010101010101" pitchFamily="49" charset="-120"/>
            </a:endParaRPr>
          </a:p>
          <a:p>
            <a:endParaRPr lang="en-US" altLang="zh-TW" sz="2400" dirty="0">
              <a:solidFill>
                <a:srgbClr val="0070C0"/>
              </a:solidFill>
              <a:latin typeface="文鼎粗魏碑" panose="020B0609010101010101" pitchFamily="49" charset="-120"/>
              <a:ea typeface="文鼎粗魏碑" panose="020B0609010101010101" pitchFamily="49" charset="-120"/>
            </a:endParaRPr>
          </a:p>
          <a:p>
            <a:r>
              <a:rPr lang="zh-TW" altLang="en-US" sz="2400" dirty="0" smtClean="0">
                <a:solidFill>
                  <a:srgbClr val="0070C0"/>
                </a:solidFill>
                <a:latin typeface="文鼎粗魏碑" panose="020B0609010101010101" pitchFamily="49" charset="-120"/>
                <a:ea typeface="文鼎粗魏碑" panose="020B0609010101010101" pitchFamily="49" charset="-120"/>
              </a:rPr>
              <a:t>非常愛吃：炸豬排</a:t>
            </a:r>
            <a:endParaRPr lang="zh-TW" altLang="en-US" sz="2400" dirty="0">
              <a:solidFill>
                <a:srgbClr val="0070C0"/>
              </a:solidFill>
              <a:latin typeface="文鼎粗魏碑" panose="020B0609010101010101" pitchFamily="49" charset="-120"/>
              <a:ea typeface="文鼎粗魏碑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2" y="1033077"/>
            <a:ext cx="1712366" cy="187979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08" y="3035587"/>
            <a:ext cx="1685108" cy="184987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188167" flipH="1">
            <a:off x="7563718" y="1807614"/>
            <a:ext cx="510517" cy="77782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9364" flipH="1">
            <a:off x="6490747" y="3867148"/>
            <a:ext cx="633674" cy="965469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99515" flipH="1">
            <a:off x="5050382" y="1494515"/>
            <a:ext cx="833195" cy="126946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59098" flipH="1">
            <a:off x="6613335" y="581226"/>
            <a:ext cx="593133" cy="903701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72326" flipH="1">
            <a:off x="4998176" y="3628950"/>
            <a:ext cx="584560" cy="89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70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38</TotalTime>
  <Words>27</Words>
  <Application>Microsoft Office PowerPoint</Application>
  <PresentationFormat>如螢幕大小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文鼎粗魏碑</vt:lpstr>
      <vt:lpstr>新細明體</vt:lpstr>
      <vt:lpstr>Arial</vt:lpstr>
      <vt:lpstr>Arial Black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2019-09-10T02:37:52Z</dcterms:created>
  <dcterms:modified xsi:type="dcterms:W3CDTF">2019-09-17T02:53:30Z</dcterms:modified>
</cp:coreProperties>
</file>