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00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333" autoAdjust="0"/>
  </p:normalViewPr>
  <p:slideViewPr>
    <p:cSldViewPr snapToGrid="0">
      <p:cViewPr varScale="1">
        <p:scale>
          <a:sx n="85" d="100"/>
          <a:sy n="85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0EE1532B-FA6C-4F56-9432-1B7C354EED5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7238D938-A5D1-419F-8749-1417385FF3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733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1532B-FA6C-4F56-9432-1B7C354EED5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8D938-A5D1-419F-8749-1417385FF3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3490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EE1532B-FA6C-4F56-9432-1B7C354EED5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238D938-A5D1-419F-8749-1417385FF3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5957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EE1532B-FA6C-4F56-9432-1B7C354EED5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238D938-A5D1-419F-8749-1417385FF38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93401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EE1532B-FA6C-4F56-9432-1B7C354EED5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238D938-A5D1-419F-8749-1417385FF3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8536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1532B-FA6C-4F56-9432-1B7C354EED5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8D938-A5D1-419F-8749-1417385FF3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71161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1532B-FA6C-4F56-9432-1B7C354EED5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8D938-A5D1-419F-8749-1417385FF3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2535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1532B-FA6C-4F56-9432-1B7C354EED5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8D938-A5D1-419F-8749-1417385FF3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51725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EE1532B-FA6C-4F56-9432-1B7C354EED5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238D938-A5D1-419F-8749-1417385FF3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2159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1532B-FA6C-4F56-9432-1B7C354EED5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8D938-A5D1-419F-8749-1417385FF3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4088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EE1532B-FA6C-4F56-9432-1B7C354EED5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7238D938-A5D1-419F-8749-1417385FF3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6583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1532B-FA6C-4F56-9432-1B7C354EED5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8D938-A5D1-419F-8749-1417385FF3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7158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1532B-FA6C-4F56-9432-1B7C354EED5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8D938-A5D1-419F-8749-1417385FF3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466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1532B-FA6C-4F56-9432-1B7C354EED5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8D938-A5D1-419F-8749-1417385FF3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116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1532B-FA6C-4F56-9432-1B7C354EED5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8D938-A5D1-419F-8749-1417385FF3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7652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1532B-FA6C-4F56-9432-1B7C354EED5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8D938-A5D1-419F-8749-1417385FF3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4970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1532B-FA6C-4F56-9432-1B7C354EED5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8D938-A5D1-419F-8749-1417385FF3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023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1532B-FA6C-4F56-9432-1B7C354EED5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8D938-A5D1-419F-8749-1417385FF3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742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  <p:sldLayoutId id="2147483923" r:id="rId12"/>
    <p:sldLayoutId id="2147483924" r:id="rId13"/>
    <p:sldLayoutId id="2147483925" r:id="rId14"/>
    <p:sldLayoutId id="2147483926" r:id="rId15"/>
    <p:sldLayoutId id="2147483927" r:id="rId16"/>
    <p:sldLayoutId id="2147483928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36023" y="1594399"/>
            <a:ext cx="7315200" cy="952858"/>
          </a:xfrm>
        </p:spPr>
        <p:txBody>
          <a:bodyPr>
            <a:noAutofit/>
          </a:bodyPr>
          <a:lstStyle/>
          <a:p>
            <a:r>
              <a:rPr lang="zh-TW" altLang="en-US" sz="7200" dirty="0" smtClean="0">
                <a:solidFill>
                  <a:srgbClr val="FF00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我</a:t>
            </a:r>
            <a:r>
              <a:rPr lang="zh-TW" altLang="en-US" sz="7200" dirty="0" smtClean="0">
                <a:solidFill>
                  <a:srgbClr val="FFFF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的</a:t>
            </a:r>
            <a:r>
              <a:rPr lang="zh-TW" altLang="en-US" sz="7200" dirty="0" smtClean="0">
                <a:solidFill>
                  <a:srgbClr val="00FF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小</a:t>
            </a:r>
            <a:r>
              <a:rPr lang="zh-TW" altLang="en-US" sz="7200" dirty="0" smtClean="0">
                <a:solidFill>
                  <a:srgbClr val="00B0F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檔</a:t>
            </a:r>
            <a:r>
              <a:rPr lang="zh-TW" altLang="en-US" sz="7200" dirty="0" smtClean="0">
                <a:solidFill>
                  <a:srgbClr val="7030A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案</a:t>
            </a:r>
            <a:endParaRPr lang="zh-TW" altLang="en-US" sz="7200" dirty="0">
              <a:solidFill>
                <a:srgbClr val="7030A0"/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84215" y="2547256"/>
            <a:ext cx="4362995" cy="2578995"/>
          </a:xfrm>
        </p:spPr>
        <p:txBody>
          <a:bodyPr>
            <a:noAutofit/>
          </a:bodyPr>
          <a:lstStyle/>
          <a:p>
            <a:r>
              <a:rPr lang="zh-TW" altLang="en-US" sz="4000" b="1" dirty="0" smtClean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姓名</a:t>
            </a:r>
            <a:r>
              <a:rPr lang="en-US" altLang="zh-TW" sz="4000" b="1" dirty="0" smtClean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:</a:t>
            </a:r>
            <a:r>
              <a:rPr lang="zh-TW" altLang="en-US" sz="4000" b="1" dirty="0" smtClean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欣磊</a:t>
            </a:r>
            <a:endParaRPr lang="en-US" altLang="zh-TW" sz="4000" b="1" dirty="0" smtClean="0">
              <a:solidFill>
                <a:srgbClr val="7030A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  <a:p>
            <a:r>
              <a:rPr lang="zh-TW" altLang="en-US" sz="4000" b="1" dirty="0" smtClean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星座</a:t>
            </a:r>
            <a:r>
              <a:rPr lang="en-US" altLang="zh-TW" sz="4000" b="1" dirty="0" smtClean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:</a:t>
            </a:r>
            <a:r>
              <a:rPr lang="zh-TW" altLang="en-US" sz="4000" b="1" dirty="0" smtClean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摩羯座</a:t>
            </a:r>
            <a:endParaRPr lang="en-US" altLang="zh-TW" sz="4000" b="1" dirty="0" smtClean="0">
              <a:solidFill>
                <a:srgbClr val="7030A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  <a:p>
            <a:r>
              <a:rPr lang="zh-TW" altLang="en-US" sz="4000" b="1" dirty="0" smtClean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興趣</a:t>
            </a:r>
            <a:r>
              <a:rPr lang="en-US" altLang="zh-TW" sz="4000" b="1" dirty="0" smtClean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:</a:t>
            </a:r>
            <a:r>
              <a:rPr lang="zh-TW" altLang="en-US" sz="4000" b="1" dirty="0" smtClean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打桌球</a:t>
            </a:r>
            <a:endParaRPr lang="en-US" altLang="zh-TW" sz="4000" b="1" dirty="0" smtClean="0">
              <a:solidFill>
                <a:srgbClr val="7030A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  <a:p>
            <a:r>
              <a:rPr lang="zh-TW" altLang="en-US" sz="4000" b="1" dirty="0" smtClean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專長</a:t>
            </a:r>
            <a:r>
              <a:rPr lang="en-US" altLang="zh-TW" sz="4000" b="1" dirty="0" smtClean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:</a:t>
            </a:r>
            <a:r>
              <a:rPr lang="zh-TW" altLang="en-US" sz="4000" b="1" dirty="0" smtClean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畫</a:t>
            </a:r>
            <a:r>
              <a:rPr lang="zh-TW" altLang="en-US" sz="4000" b="1" dirty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畫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801" y="166820"/>
            <a:ext cx="1399822" cy="147329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3333" y="166820"/>
            <a:ext cx="912857" cy="149261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911" y="170206"/>
            <a:ext cx="1559758" cy="148229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5690" y="1640113"/>
            <a:ext cx="2413244" cy="3156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29830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38</TotalTime>
  <Words>18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文鼎空疊圓</vt:lpstr>
      <vt:lpstr>文鼎疊圓體</vt:lpstr>
      <vt:lpstr>新細明體</vt:lpstr>
      <vt:lpstr>Arial</vt:lpstr>
      <vt:lpstr>Century Gothic</vt:lpstr>
      <vt:lpstr>飛機雲</vt:lpstr>
      <vt:lpstr>我的小檔案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</dc:title>
  <dc:creator>Windows 使用者</dc:creator>
  <cp:lastModifiedBy>Windows 使用者</cp:lastModifiedBy>
  <cp:revision>5</cp:revision>
  <dcterms:created xsi:type="dcterms:W3CDTF">2019-09-11T01:42:19Z</dcterms:created>
  <dcterms:modified xsi:type="dcterms:W3CDTF">2019-09-18T01:58:02Z</dcterms:modified>
</cp:coreProperties>
</file>