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49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376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88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2162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981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351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163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0799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066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11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981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532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022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85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966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499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46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EC824-9A2E-4C08-A41B-DFE06800A6B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EB3B4-718E-4A91-BFEA-A58C31DE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58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2532" y="-77108"/>
            <a:ext cx="77724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自</a:t>
            </a:r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chemeClr val="accent5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介</a:t>
            </a:r>
            <a:r>
              <a:rPr lang="zh-TW" altLang="en-US" dirty="0" smtClean="0">
                <a:solidFill>
                  <a:schemeClr val="accent2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紹</a:t>
            </a:r>
            <a:endParaRPr lang="zh-TW" altLang="en-US" dirty="0">
              <a:solidFill>
                <a:schemeClr val="accent2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4867" y="2310492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</a:rPr>
              <a:t>姓名 ：奕翔</a:t>
            </a:r>
            <a:endParaRPr lang="en-US" altLang="zh-TW" sz="24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星座</a:t>
            </a:r>
            <a:r>
              <a:rPr lang="en-US" altLang="zh-TW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  <a:r>
              <a:rPr lang="zh-TW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天蠍座</a:t>
            </a:r>
            <a:endParaRPr lang="en-US" altLang="zh-TW" sz="24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興趣</a:t>
            </a:r>
            <a:r>
              <a:rPr lang="en-US" altLang="zh-TW" sz="2400" dirty="0" smtClean="0">
                <a:solidFill>
                  <a:srgbClr val="FF0000"/>
                </a:solidFill>
              </a:rPr>
              <a:t>:</a:t>
            </a:r>
            <a:r>
              <a:rPr lang="zh-TW" altLang="en-US" sz="2400" dirty="0" smtClean="0">
                <a:solidFill>
                  <a:srgbClr val="FF0000"/>
                </a:solidFill>
              </a:rPr>
              <a:t>打羽毛球、踢足球、打籃球、游泳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08117">
            <a:off x="5599133" y="2754475"/>
            <a:ext cx="3309736" cy="259293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682" y="3670663"/>
            <a:ext cx="2070129" cy="2396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498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43</TotalTime>
  <Words>20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文鼎特黑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2019-09-10T07:26:25Z</dcterms:created>
  <dcterms:modified xsi:type="dcterms:W3CDTF">2019-09-17T07:43:55Z</dcterms:modified>
</cp:coreProperties>
</file>