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B69C48-AC7D-4411-A95D-0B98BD022DEA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263CD8C-CCC5-4554-9235-5F3BB139C4CD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D80E4FAD-DA25-489C-A94D-AEC32199D95C}" type="parTrans" cxnId="{7DBDB7AB-B837-4652-95BE-1C30C1C88430}">
      <dgm:prSet/>
      <dgm:spPr/>
      <dgm:t>
        <a:bodyPr/>
        <a:lstStyle/>
        <a:p>
          <a:endParaRPr lang="zh-TW" altLang="en-US"/>
        </a:p>
      </dgm:t>
    </dgm:pt>
    <dgm:pt modelId="{155EF3B2-478C-4671-9D42-49177F19026D}" type="sibTrans" cxnId="{7DBDB7AB-B837-4652-95BE-1C30C1C88430}">
      <dgm:prSet/>
      <dgm:spPr/>
      <dgm:t>
        <a:bodyPr/>
        <a:lstStyle/>
        <a:p>
          <a:endParaRPr lang="zh-TW" altLang="en-US"/>
        </a:p>
      </dgm:t>
    </dgm:pt>
    <dgm:pt modelId="{AA7542AC-1EA1-4046-A5BF-20AE4C42D6EE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4443E65-47E3-4A4C-9483-46A6DAB86003}" type="parTrans" cxnId="{E89192CF-6D1E-4BE7-B0A4-757379243156}">
      <dgm:prSet/>
      <dgm:spPr/>
      <dgm:t>
        <a:bodyPr/>
        <a:lstStyle/>
        <a:p>
          <a:endParaRPr lang="zh-TW" altLang="en-US"/>
        </a:p>
      </dgm:t>
    </dgm:pt>
    <dgm:pt modelId="{8E9C147C-5810-4BAF-A628-1F4BD3982886}" type="sibTrans" cxnId="{E89192CF-6D1E-4BE7-B0A4-757379243156}">
      <dgm:prSet/>
      <dgm:spPr/>
      <dgm:t>
        <a:bodyPr/>
        <a:lstStyle/>
        <a:p>
          <a:endParaRPr lang="zh-TW" altLang="en-US"/>
        </a:p>
      </dgm:t>
    </dgm:pt>
    <dgm:pt modelId="{736C49F5-A0BD-4A16-8DDA-B7E7FB905913}">
      <dgm:prSet phldrT="[文字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6F17E4B5-F4FA-4AB3-BD65-54AFDAEC85BA}" type="parTrans" cxnId="{AA060C0B-686C-474D-9271-31152D71DC6E}">
      <dgm:prSet/>
      <dgm:spPr/>
      <dgm:t>
        <a:bodyPr/>
        <a:lstStyle/>
        <a:p>
          <a:endParaRPr lang="zh-TW" altLang="en-US"/>
        </a:p>
      </dgm:t>
    </dgm:pt>
    <dgm:pt modelId="{A02E506C-D7B9-4D2B-B4A9-5F13C16F656D}" type="sibTrans" cxnId="{AA060C0B-686C-474D-9271-31152D71DC6E}">
      <dgm:prSet/>
      <dgm:spPr/>
      <dgm:t>
        <a:bodyPr/>
        <a:lstStyle/>
        <a:p>
          <a:endParaRPr lang="zh-TW" altLang="en-US"/>
        </a:p>
      </dgm:t>
    </dgm:pt>
    <dgm:pt modelId="{0A7B4AB2-743F-446E-8884-13D0AD8EBC2F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CEC0D6F6-BAC5-40A8-B555-898BD7181DB1}" type="parTrans" cxnId="{F8AE6F48-A1F0-46AB-B75A-34AFFB4CB324}">
      <dgm:prSet/>
      <dgm:spPr/>
      <dgm:t>
        <a:bodyPr/>
        <a:lstStyle/>
        <a:p>
          <a:endParaRPr lang="zh-TW" altLang="en-US"/>
        </a:p>
      </dgm:t>
    </dgm:pt>
    <dgm:pt modelId="{DDACF3FC-333D-42C1-A259-9D7CFED59C41}" type="sibTrans" cxnId="{F8AE6F48-A1F0-46AB-B75A-34AFFB4CB324}">
      <dgm:prSet/>
      <dgm:spPr/>
      <dgm:t>
        <a:bodyPr/>
        <a:lstStyle/>
        <a:p>
          <a:endParaRPr lang="zh-TW" altLang="en-US"/>
        </a:p>
      </dgm:t>
    </dgm:pt>
    <dgm:pt modelId="{EBF037BA-533B-431E-9194-5A2B69159026}">
      <dgm:prSet phldrT="[文字]"/>
      <dgm:spPr/>
      <dgm:t>
        <a:bodyPr/>
        <a:lstStyle/>
        <a:p>
          <a:r>
            <a:rPr lang="zh-TW" altLang="en-US" dirty="0" smtClean="0"/>
            <a:t>冰雪奇航</a:t>
          </a:r>
          <a:endParaRPr lang="zh-TW" altLang="en-US" dirty="0"/>
        </a:p>
      </dgm:t>
    </dgm:pt>
    <dgm:pt modelId="{120E268F-191A-413B-AE88-A1DC25D1BB77}" type="parTrans" cxnId="{533D8E39-A679-4359-AA77-3EDA673C0E74}">
      <dgm:prSet/>
      <dgm:spPr/>
      <dgm:t>
        <a:bodyPr/>
        <a:lstStyle/>
        <a:p>
          <a:endParaRPr lang="zh-TW" altLang="en-US"/>
        </a:p>
      </dgm:t>
    </dgm:pt>
    <dgm:pt modelId="{AD4DAA1E-751D-42AD-8BD6-AB4F79138634}" type="sibTrans" cxnId="{533D8E39-A679-4359-AA77-3EDA673C0E74}">
      <dgm:prSet/>
      <dgm:spPr/>
      <dgm:t>
        <a:bodyPr/>
        <a:lstStyle/>
        <a:p>
          <a:endParaRPr lang="zh-TW" altLang="en-US"/>
        </a:p>
      </dgm:t>
    </dgm:pt>
    <dgm:pt modelId="{E3DB5AC1-424B-444F-9F59-71790EDA41CF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7C3D4F89-10FB-4879-A105-5EFA7B77F162}" type="parTrans" cxnId="{3FD876EC-C715-4E06-B90E-AA89349F294B}">
      <dgm:prSet/>
      <dgm:spPr/>
      <dgm:t>
        <a:bodyPr/>
        <a:lstStyle/>
        <a:p>
          <a:endParaRPr lang="zh-TW" altLang="en-US"/>
        </a:p>
      </dgm:t>
    </dgm:pt>
    <dgm:pt modelId="{E3858352-FEF5-49BA-8CAC-96001BB4E38E}" type="sibTrans" cxnId="{3FD876EC-C715-4E06-B90E-AA89349F294B}">
      <dgm:prSet/>
      <dgm:spPr/>
      <dgm:t>
        <a:bodyPr/>
        <a:lstStyle/>
        <a:p>
          <a:endParaRPr lang="zh-TW" altLang="en-US"/>
        </a:p>
      </dgm:t>
    </dgm:pt>
    <dgm:pt modelId="{F173E7AF-1636-4933-9A06-2DC29B97C4BB}" type="pres">
      <dgm:prSet presAssocID="{FDB69C48-AC7D-4411-A95D-0B98BD022DE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D8D5655-483A-4C12-B314-8267605F0D5F}" type="pres">
      <dgm:prSet presAssocID="{7263CD8C-CCC5-4554-9235-5F3BB139C4C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E28D33-C5B4-4D3B-87D6-A2449974B2D9}" type="pres">
      <dgm:prSet presAssocID="{155EF3B2-478C-4671-9D42-49177F19026D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54C6A4F7-4407-4BD3-A278-6A23C2E6BA16}" type="pres">
      <dgm:prSet presAssocID="{155EF3B2-478C-4671-9D42-49177F19026D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DC4A6EFF-A9AB-49E3-844F-3DC06391EDB8}" type="pres">
      <dgm:prSet presAssocID="{AA7542AC-1EA1-4046-A5BF-20AE4C42D6E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67D834-3F5E-474B-B9DC-336308A26B1F}" type="pres">
      <dgm:prSet presAssocID="{8E9C147C-5810-4BAF-A628-1F4BD3982886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9A27C986-F056-43D6-A79A-F713D8A849BB}" type="pres">
      <dgm:prSet presAssocID="{8E9C147C-5810-4BAF-A628-1F4BD3982886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18071390-EBB4-4F17-B2EF-1624B492B55E}" type="pres">
      <dgm:prSet presAssocID="{736C49F5-A0BD-4A16-8DDA-B7E7FB90591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9DE92C-F29B-4898-B87D-144F7EE8626E}" type="pres">
      <dgm:prSet presAssocID="{A02E506C-D7B9-4D2B-B4A9-5F13C16F656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8ED205F-2BD7-41C8-884C-DAC9199AD7B9}" type="pres">
      <dgm:prSet presAssocID="{A02E506C-D7B9-4D2B-B4A9-5F13C16F656D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17351CA-620D-4EAA-BB61-B018D23C9FFF}" type="pres">
      <dgm:prSet presAssocID="{0A7B4AB2-743F-446E-8884-13D0AD8EBC2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65CAF4-882E-49AF-A2C8-406F42D8EA34}" type="pres">
      <dgm:prSet presAssocID="{DDACF3FC-333D-42C1-A259-9D7CFED59C41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F167A419-0089-4E68-8DA6-119B6B79C894}" type="pres">
      <dgm:prSet presAssocID="{DDACF3FC-333D-42C1-A259-9D7CFED59C41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9119DCCD-392E-48FF-9647-73F8EE628205}" type="pres">
      <dgm:prSet presAssocID="{EBF037BA-533B-431E-9194-5A2B6915902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4227AB-0921-4F09-9621-6FDE7B699585}" type="pres">
      <dgm:prSet presAssocID="{AD4DAA1E-751D-42AD-8BD6-AB4F79138634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4E9135C-EBB2-47E9-83A8-1890D6E27A73}" type="pres">
      <dgm:prSet presAssocID="{AD4DAA1E-751D-42AD-8BD6-AB4F79138634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3D2CEAE-CDB7-4E98-B596-EB79DD796EB8}" type="pres">
      <dgm:prSet presAssocID="{E3DB5AC1-424B-444F-9F59-71790EDA41C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DA2BD51-E15A-43B0-9B02-6ACB96ABFF98}" type="presOf" srcId="{FDB69C48-AC7D-4411-A95D-0B98BD022DEA}" destId="{F173E7AF-1636-4933-9A06-2DC29B97C4BB}" srcOrd="0" destOrd="0" presId="urn:microsoft.com/office/officeart/2005/8/layout/process5"/>
    <dgm:cxn modelId="{E76AA727-43F5-4B5B-A2A4-70FD880B2CB9}" type="presOf" srcId="{0A7B4AB2-743F-446E-8884-13D0AD8EBC2F}" destId="{817351CA-620D-4EAA-BB61-B018D23C9FFF}" srcOrd="0" destOrd="0" presId="urn:microsoft.com/office/officeart/2005/8/layout/process5"/>
    <dgm:cxn modelId="{ED1BB1D2-B94D-4367-B796-6903C49F50D1}" type="presOf" srcId="{A02E506C-D7B9-4D2B-B4A9-5F13C16F656D}" destId="{18ED205F-2BD7-41C8-884C-DAC9199AD7B9}" srcOrd="1" destOrd="0" presId="urn:microsoft.com/office/officeart/2005/8/layout/process5"/>
    <dgm:cxn modelId="{51A03678-722B-472E-A591-62C111A2BE9B}" type="presOf" srcId="{AD4DAA1E-751D-42AD-8BD6-AB4F79138634}" destId="{E4E9135C-EBB2-47E9-83A8-1890D6E27A73}" srcOrd="1" destOrd="0" presId="urn:microsoft.com/office/officeart/2005/8/layout/process5"/>
    <dgm:cxn modelId="{23351F0D-F84A-45C8-A02B-760FB061C163}" type="presOf" srcId="{736C49F5-A0BD-4A16-8DDA-B7E7FB905913}" destId="{18071390-EBB4-4F17-B2EF-1624B492B55E}" srcOrd="0" destOrd="0" presId="urn:microsoft.com/office/officeart/2005/8/layout/process5"/>
    <dgm:cxn modelId="{E89192CF-6D1E-4BE7-B0A4-757379243156}" srcId="{FDB69C48-AC7D-4411-A95D-0B98BD022DEA}" destId="{AA7542AC-1EA1-4046-A5BF-20AE4C42D6EE}" srcOrd="1" destOrd="0" parTransId="{34443E65-47E3-4A4C-9483-46A6DAB86003}" sibTransId="{8E9C147C-5810-4BAF-A628-1F4BD3982886}"/>
    <dgm:cxn modelId="{3FD876EC-C715-4E06-B90E-AA89349F294B}" srcId="{FDB69C48-AC7D-4411-A95D-0B98BD022DEA}" destId="{E3DB5AC1-424B-444F-9F59-71790EDA41CF}" srcOrd="5" destOrd="0" parTransId="{7C3D4F89-10FB-4879-A105-5EFA7B77F162}" sibTransId="{E3858352-FEF5-49BA-8CAC-96001BB4E38E}"/>
    <dgm:cxn modelId="{BB3E06F4-7B55-4893-A490-B81E5A09E085}" type="presOf" srcId="{8E9C147C-5810-4BAF-A628-1F4BD3982886}" destId="{9A27C986-F056-43D6-A79A-F713D8A849BB}" srcOrd="1" destOrd="0" presId="urn:microsoft.com/office/officeart/2005/8/layout/process5"/>
    <dgm:cxn modelId="{D50B30E2-1F70-490F-969C-DD04005656FA}" type="presOf" srcId="{EBF037BA-533B-431E-9194-5A2B69159026}" destId="{9119DCCD-392E-48FF-9647-73F8EE628205}" srcOrd="0" destOrd="0" presId="urn:microsoft.com/office/officeart/2005/8/layout/process5"/>
    <dgm:cxn modelId="{33479389-D7BB-44E5-A4BC-A2AC106342D3}" type="presOf" srcId="{155EF3B2-478C-4671-9D42-49177F19026D}" destId="{54C6A4F7-4407-4BD3-A278-6A23C2E6BA16}" srcOrd="1" destOrd="0" presId="urn:microsoft.com/office/officeart/2005/8/layout/process5"/>
    <dgm:cxn modelId="{EC29F252-9E26-464D-9B19-D6CFCD303B86}" type="presOf" srcId="{A02E506C-D7B9-4D2B-B4A9-5F13C16F656D}" destId="{499DE92C-F29B-4898-B87D-144F7EE8626E}" srcOrd="0" destOrd="0" presId="urn:microsoft.com/office/officeart/2005/8/layout/process5"/>
    <dgm:cxn modelId="{F8AE6F48-A1F0-46AB-B75A-34AFFB4CB324}" srcId="{FDB69C48-AC7D-4411-A95D-0B98BD022DEA}" destId="{0A7B4AB2-743F-446E-8884-13D0AD8EBC2F}" srcOrd="3" destOrd="0" parTransId="{CEC0D6F6-BAC5-40A8-B555-898BD7181DB1}" sibTransId="{DDACF3FC-333D-42C1-A259-9D7CFED59C41}"/>
    <dgm:cxn modelId="{19283804-9460-4EF0-A031-00145D31387D}" type="presOf" srcId="{AD4DAA1E-751D-42AD-8BD6-AB4F79138634}" destId="{F74227AB-0921-4F09-9621-6FDE7B699585}" srcOrd="0" destOrd="0" presId="urn:microsoft.com/office/officeart/2005/8/layout/process5"/>
    <dgm:cxn modelId="{827DAB30-373D-42C6-B4C9-D53BEEAE70C1}" type="presOf" srcId="{E3DB5AC1-424B-444F-9F59-71790EDA41CF}" destId="{D3D2CEAE-CDB7-4E98-B596-EB79DD796EB8}" srcOrd="0" destOrd="0" presId="urn:microsoft.com/office/officeart/2005/8/layout/process5"/>
    <dgm:cxn modelId="{AA060C0B-686C-474D-9271-31152D71DC6E}" srcId="{FDB69C48-AC7D-4411-A95D-0B98BD022DEA}" destId="{736C49F5-A0BD-4A16-8DDA-B7E7FB905913}" srcOrd="2" destOrd="0" parTransId="{6F17E4B5-F4FA-4AB3-BD65-54AFDAEC85BA}" sibTransId="{A02E506C-D7B9-4D2B-B4A9-5F13C16F656D}"/>
    <dgm:cxn modelId="{3E97B441-4803-4316-9DF6-DCAF02EA18FB}" type="presOf" srcId="{DDACF3FC-333D-42C1-A259-9D7CFED59C41}" destId="{F167A419-0089-4E68-8DA6-119B6B79C894}" srcOrd="1" destOrd="0" presId="urn:microsoft.com/office/officeart/2005/8/layout/process5"/>
    <dgm:cxn modelId="{D2E004DB-1F98-479D-A2EE-A514AB1DE906}" type="presOf" srcId="{7263CD8C-CCC5-4554-9235-5F3BB139C4CD}" destId="{4D8D5655-483A-4C12-B314-8267605F0D5F}" srcOrd="0" destOrd="0" presId="urn:microsoft.com/office/officeart/2005/8/layout/process5"/>
    <dgm:cxn modelId="{7DBDB7AB-B837-4652-95BE-1C30C1C88430}" srcId="{FDB69C48-AC7D-4411-A95D-0B98BD022DEA}" destId="{7263CD8C-CCC5-4554-9235-5F3BB139C4CD}" srcOrd="0" destOrd="0" parTransId="{D80E4FAD-DA25-489C-A94D-AEC32199D95C}" sibTransId="{155EF3B2-478C-4671-9D42-49177F19026D}"/>
    <dgm:cxn modelId="{AE416A58-B9AB-4BA7-9975-39B585A23AE8}" type="presOf" srcId="{155EF3B2-478C-4671-9D42-49177F19026D}" destId="{BCE28D33-C5B4-4D3B-87D6-A2449974B2D9}" srcOrd="0" destOrd="0" presId="urn:microsoft.com/office/officeart/2005/8/layout/process5"/>
    <dgm:cxn modelId="{E6753389-2C96-4BCC-8079-2B92A92B15F7}" type="presOf" srcId="{DDACF3FC-333D-42C1-A259-9D7CFED59C41}" destId="{9665CAF4-882E-49AF-A2C8-406F42D8EA34}" srcOrd="0" destOrd="0" presId="urn:microsoft.com/office/officeart/2005/8/layout/process5"/>
    <dgm:cxn modelId="{7B81A18E-56CD-4500-9518-4D108A6CDE73}" type="presOf" srcId="{AA7542AC-1EA1-4046-A5BF-20AE4C42D6EE}" destId="{DC4A6EFF-A9AB-49E3-844F-3DC06391EDB8}" srcOrd="0" destOrd="0" presId="urn:microsoft.com/office/officeart/2005/8/layout/process5"/>
    <dgm:cxn modelId="{533D8E39-A679-4359-AA77-3EDA673C0E74}" srcId="{FDB69C48-AC7D-4411-A95D-0B98BD022DEA}" destId="{EBF037BA-533B-431E-9194-5A2B69159026}" srcOrd="4" destOrd="0" parTransId="{120E268F-191A-413B-AE88-A1DC25D1BB77}" sibTransId="{AD4DAA1E-751D-42AD-8BD6-AB4F79138634}"/>
    <dgm:cxn modelId="{912D4428-7C13-4C6D-B518-068749E49F6B}" type="presOf" srcId="{8E9C147C-5810-4BAF-A628-1F4BD3982886}" destId="{6767D834-3F5E-474B-B9DC-336308A26B1F}" srcOrd="0" destOrd="0" presId="urn:microsoft.com/office/officeart/2005/8/layout/process5"/>
    <dgm:cxn modelId="{A00AC01B-AFB2-408D-9FB1-1B4838456C23}" type="presParOf" srcId="{F173E7AF-1636-4933-9A06-2DC29B97C4BB}" destId="{4D8D5655-483A-4C12-B314-8267605F0D5F}" srcOrd="0" destOrd="0" presId="urn:microsoft.com/office/officeart/2005/8/layout/process5"/>
    <dgm:cxn modelId="{84DEAA32-F0DC-4A48-B0B3-090A6A561F03}" type="presParOf" srcId="{F173E7AF-1636-4933-9A06-2DC29B97C4BB}" destId="{BCE28D33-C5B4-4D3B-87D6-A2449974B2D9}" srcOrd="1" destOrd="0" presId="urn:microsoft.com/office/officeart/2005/8/layout/process5"/>
    <dgm:cxn modelId="{64D28A5D-741B-4FC3-AC9C-44BACD1F996B}" type="presParOf" srcId="{BCE28D33-C5B4-4D3B-87D6-A2449974B2D9}" destId="{54C6A4F7-4407-4BD3-A278-6A23C2E6BA16}" srcOrd="0" destOrd="0" presId="urn:microsoft.com/office/officeart/2005/8/layout/process5"/>
    <dgm:cxn modelId="{B80D2B0D-BCDD-4C16-9320-33D0AC423AFB}" type="presParOf" srcId="{F173E7AF-1636-4933-9A06-2DC29B97C4BB}" destId="{DC4A6EFF-A9AB-49E3-844F-3DC06391EDB8}" srcOrd="2" destOrd="0" presId="urn:microsoft.com/office/officeart/2005/8/layout/process5"/>
    <dgm:cxn modelId="{ED419469-F6E2-4444-8E3D-D36C18C1D9F7}" type="presParOf" srcId="{F173E7AF-1636-4933-9A06-2DC29B97C4BB}" destId="{6767D834-3F5E-474B-B9DC-336308A26B1F}" srcOrd="3" destOrd="0" presId="urn:microsoft.com/office/officeart/2005/8/layout/process5"/>
    <dgm:cxn modelId="{3899969C-5149-4F1C-BBC4-AC82E4B63B59}" type="presParOf" srcId="{6767D834-3F5E-474B-B9DC-336308A26B1F}" destId="{9A27C986-F056-43D6-A79A-F713D8A849BB}" srcOrd="0" destOrd="0" presId="urn:microsoft.com/office/officeart/2005/8/layout/process5"/>
    <dgm:cxn modelId="{73BC00DD-B924-49CA-AE4F-849E0EDF8D83}" type="presParOf" srcId="{F173E7AF-1636-4933-9A06-2DC29B97C4BB}" destId="{18071390-EBB4-4F17-B2EF-1624B492B55E}" srcOrd="4" destOrd="0" presId="urn:microsoft.com/office/officeart/2005/8/layout/process5"/>
    <dgm:cxn modelId="{61AA3527-1CED-4AC5-B936-B3B7EB94C5EB}" type="presParOf" srcId="{F173E7AF-1636-4933-9A06-2DC29B97C4BB}" destId="{499DE92C-F29B-4898-B87D-144F7EE8626E}" srcOrd="5" destOrd="0" presId="urn:microsoft.com/office/officeart/2005/8/layout/process5"/>
    <dgm:cxn modelId="{86C26003-13A2-4A5A-849B-7F9FCD204FFA}" type="presParOf" srcId="{499DE92C-F29B-4898-B87D-144F7EE8626E}" destId="{18ED205F-2BD7-41C8-884C-DAC9199AD7B9}" srcOrd="0" destOrd="0" presId="urn:microsoft.com/office/officeart/2005/8/layout/process5"/>
    <dgm:cxn modelId="{F55F9D44-AAE1-488F-A2BE-E02FB3314D74}" type="presParOf" srcId="{F173E7AF-1636-4933-9A06-2DC29B97C4BB}" destId="{817351CA-620D-4EAA-BB61-B018D23C9FFF}" srcOrd="6" destOrd="0" presId="urn:microsoft.com/office/officeart/2005/8/layout/process5"/>
    <dgm:cxn modelId="{C1018319-5AEA-45DB-8DCC-ECB9BA896E53}" type="presParOf" srcId="{F173E7AF-1636-4933-9A06-2DC29B97C4BB}" destId="{9665CAF4-882E-49AF-A2C8-406F42D8EA34}" srcOrd="7" destOrd="0" presId="urn:microsoft.com/office/officeart/2005/8/layout/process5"/>
    <dgm:cxn modelId="{6912B719-AA9A-4288-B79A-D7BA6D78C66A}" type="presParOf" srcId="{9665CAF4-882E-49AF-A2C8-406F42D8EA34}" destId="{F167A419-0089-4E68-8DA6-119B6B79C894}" srcOrd="0" destOrd="0" presId="urn:microsoft.com/office/officeart/2005/8/layout/process5"/>
    <dgm:cxn modelId="{0D1C76E2-81C9-4ABE-8097-C77B2FB65F8E}" type="presParOf" srcId="{F173E7AF-1636-4933-9A06-2DC29B97C4BB}" destId="{9119DCCD-392E-48FF-9647-73F8EE628205}" srcOrd="8" destOrd="0" presId="urn:microsoft.com/office/officeart/2005/8/layout/process5"/>
    <dgm:cxn modelId="{62761960-5393-4FF7-909C-EBDCF4370189}" type="presParOf" srcId="{F173E7AF-1636-4933-9A06-2DC29B97C4BB}" destId="{F74227AB-0921-4F09-9621-6FDE7B699585}" srcOrd="9" destOrd="0" presId="urn:microsoft.com/office/officeart/2005/8/layout/process5"/>
    <dgm:cxn modelId="{1EE88FBA-6972-48CD-8CBC-DF0B16F65984}" type="presParOf" srcId="{F74227AB-0921-4F09-9621-6FDE7B699585}" destId="{E4E9135C-EBB2-47E9-83A8-1890D6E27A73}" srcOrd="0" destOrd="0" presId="urn:microsoft.com/office/officeart/2005/8/layout/process5"/>
    <dgm:cxn modelId="{D14FDD67-833B-4779-AB0F-1CAD7C51E662}" type="presParOf" srcId="{F173E7AF-1636-4933-9A06-2DC29B97C4BB}" destId="{D3D2CEAE-CDB7-4E98-B596-EB79DD796EB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D5655-483A-4C12-B314-8267605F0D5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BCE28D33-C5B4-4D3B-87D6-A2449974B2D9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DC4A6EFF-A9AB-49E3-844F-3DC06391EDB8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6767D834-3F5E-474B-B9DC-336308A26B1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18071390-EBB4-4F17-B2EF-1624B492B55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499DE92C-F29B-4898-B87D-144F7EE8626E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17351CA-620D-4EAA-BB61-B018D23C9FF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9665CAF4-882E-49AF-A2C8-406F42D8EA34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119DCCD-392E-48FF-9647-73F8EE628205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冰雪奇航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F74227AB-0921-4F09-9621-6FDE7B69958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D3D2CEAE-CDB7-4E98-B596-EB79DD796EB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39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05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56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64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93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15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9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02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78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07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13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DB061-49C8-43F0-893D-25EDF6D2537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EB097-5327-4246-BA29-786EC21D19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63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50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阿民老師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5517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3845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24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710379"/>
              </p:ext>
            </p:extLst>
          </p:nvPr>
        </p:nvGraphicFramePr>
        <p:xfrm>
          <a:off x="838200" y="1825625"/>
          <a:ext cx="10619511" cy="413182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07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9299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6367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875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875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6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1028" name="Picture 4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108" y="1825625"/>
            <a:ext cx="4765385" cy="357403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66490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071" y="1825625"/>
            <a:ext cx="4696307" cy="3522230"/>
          </a:xfrm>
          <a:prstGeom prst="ellipse">
            <a:avLst/>
          </a:prstGeom>
          <a:ln w="63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18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723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6617" y="1520871"/>
            <a:ext cx="8978537" cy="505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1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186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文鼎中特黑</vt:lpstr>
      <vt:lpstr>文鼎粗毛楷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摩天輪</vt:lpstr>
      <vt:lpstr>宇宙迴旋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2022-12-26T03:35:31Z</dcterms:created>
  <dcterms:modified xsi:type="dcterms:W3CDTF">2023-01-16T03:45:57Z</dcterms:modified>
</cp:coreProperties>
</file>