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使用者" initials="W使" lastIdx="1" clrIdx="0">
    <p:extLst>
      <p:ext uri="{19B8F6BF-5375-455C-9EA6-DF929625EA0E}">
        <p15:presenceInfo xmlns:p15="http://schemas.microsoft.com/office/powerpoint/2012/main" userId="Windows 使用者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7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1-09T11:39:56.767" idx="1">
    <p:pos x="3834" y="864"/>
    <p:text/>
    <p:extLst>
      <p:ext uri="{C676402C-5697-4E1C-873F-D02D1690AC5C}">
        <p15:threadingInfo xmlns:p15="http://schemas.microsoft.com/office/powerpoint/2012/main" timeZoneBias="-48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AC73F6-9169-4BD5-B1D3-DE3564B66DE5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0"/>
      <dgm:spPr/>
    </dgm:pt>
    <dgm:pt modelId="{DB2CE5DD-2410-407C-A762-87E24D08D981}">
      <dgm:prSet phldrT="[文字]" phldr="1"/>
      <dgm:spPr/>
      <dgm:t>
        <a:bodyPr/>
        <a:lstStyle/>
        <a:p>
          <a:endParaRPr lang="zh-TW" altLang="en-US"/>
        </a:p>
      </dgm:t>
    </dgm:pt>
    <dgm:pt modelId="{6078F914-DEA4-4ED1-AF64-6BA813967218}" type="parTrans" cxnId="{0CCD6832-51E3-400F-B4AB-E8F4DD0FB4BB}">
      <dgm:prSet/>
      <dgm:spPr/>
      <dgm:t>
        <a:bodyPr/>
        <a:lstStyle/>
        <a:p>
          <a:endParaRPr lang="zh-TW" altLang="en-US"/>
        </a:p>
      </dgm:t>
    </dgm:pt>
    <dgm:pt modelId="{ABD8EB9A-F864-4180-A55A-C3A7966E2E42}" type="sibTrans" cxnId="{0CCD6832-51E3-400F-B4AB-E8F4DD0FB4BB}">
      <dgm:prSet/>
      <dgm:spPr/>
      <dgm:t>
        <a:bodyPr/>
        <a:lstStyle/>
        <a:p>
          <a:endParaRPr lang="zh-TW" altLang="en-US"/>
        </a:p>
      </dgm:t>
    </dgm:pt>
    <dgm:pt modelId="{47719CCB-BCAF-4888-8B9D-7D057CDF6C83}">
      <dgm:prSet phldrT="[文字]" phldr="1"/>
      <dgm:spPr/>
      <dgm:t>
        <a:bodyPr/>
        <a:lstStyle/>
        <a:p>
          <a:endParaRPr lang="zh-TW" altLang="en-US"/>
        </a:p>
      </dgm:t>
    </dgm:pt>
    <dgm:pt modelId="{BE09E9C2-EB69-4C21-A2F7-B5342AECC522}" type="parTrans" cxnId="{B6F43082-C5CB-4F5F-94AA-D4B8FFE2A4D8}">
      <dgm:prSet/>
      <dgm:spPr/>
      <dgm:t>
        <a:bodyPr/>
        <a:lstStyle/>
        <a:p>
          <a:endParaRPr lang="zh-TW" altLang="en-US"/>
        </a:p>
      </dgm:t>
    </dgm:pt>
    <dgm:pt modelId="{0D6808FA-F419-4E1F-99A1-077C036C7F0B}" type="sibTrans" cxnId="{B6F43082-C5CB-4F5F-94AA-D4B8FFE2A4D8}">
      <dgm:prSet/>
      <dgm:spPr/>
      <dgm:t>
        <a:bodyPr/>
        <a:lstStyle/>
        <a:p>
          <a:endParaRPr lang="zh-TW" altLang="en-US"/>
        </a:p>
      </dgm:t>
    </dgm:pt>
    <dgm:pt modelId="{E7CDFE2E-D408-49DA-BA70-29F927CCF9C9}">
      <dgm:prSet phldrT="[文字]" phldr="1"/>
      <dgm:spPr/>
      <dgm:t>
        <a:bodyPr/>
        <a:lstStyle/>
        <a:p>
          <a:endParaRPr lang="zh-TW" altLang="en-US"/>
        </a:p>
      </dgm:t>
    </dgm:pt>
    <dgm:pt modelId="{6FC2A957-5D62-4E8C-A934-9AB98AC04CF0}" type="parTrans" cxnId="{7B6F0ADA-C2AE-4938-932C-DAD0E512358E}">
      <dgm:prSet/>
      <dgm:spPr/>
      <dgm:t>
        <a:bodyPr/>
        <a:lstStyle/>
        <a:p>
          <a:endParaRPr lang="zh-TW" altLang="en-US"/>
        </a:p>
      </dgm:t>
    </dgm:pt>
    <dgm:pt modelId="{E3723E93-6A79-4C7A-873E-C19946FCB6F8}" type="sibTrans" cxnId="{7B6F0ADA-C2AE-4938-932C-DAD0E512358E}">
      <dgm:prSet/>
      <dgm:spPr/>
      <dgm:t>
        <a:bodyPr/>
        <a:lstStyle/>
        <a:p>
          <a:endParaRPr lang="zh-TW" altLang="en-US"/>
        </a:p>
      </dgm:t>
    </dgm:pt>
    <dgm:pt modelId="{0F78B7A0-4199-4205-B7A0-0D907B529D7D}" type="pres">
      <dgm:prSet presAssocID="{E3AC73F6-9169-4BD5-B1D3-DE3564B66DE5}" presName="Name0" presStyleCnt="0">
        <dgm:presLayoutVars>
          <dgm:dir/>
          <dgm:resizeHandles val="exact"/>
        </dgm:presLayoutVars>
      </dgm:prSet>
      <dgm:spPr/>
    </dgm:pt>
    <dgm:pt modelId="{A30CB972-70F2-4295-AC3B-FB5870C0A6EF}" type="pres">
      <dgm:prSet presAssocID="{DB2CE5DD-2410-407C-A762-87E24D08D98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84C9106-F16D-4EA2-A151-E1A8A10C6242}" type="pres">
      <dgm:prSet presAssocID="{ABD8EB9A-F864-4180-A55A-C3A7966E2E42}" presName="sibTrans" presStyleLbl="sibTrans2D1" presStyleIdx="0" presStyleCnt="2"/>
      <dgm:spPr/>
      <dgm:t>
        <a:bodyPr/>
        <a:lstStyle/>
        <a:p>
          <a:endParaRPr lang="zh-TW" altLang="en-US"/>
        </a:p>
      </dgm:t>
    </dgm:pt>
    <dgm:pt modelId="{4A2CA574-5368-4A3B-BB70-3ADD76CCA51F}" type="pres">
      <dgm:prSet presAssocID="{ABD8EB9A-F864-4180-A55A-C3A7966E2E42}" presName="connectorText" presStyleLbl="sibTrans2D1" presStyleIdx="0" presStyleCnt="2"/>
      <dgm:spPr/>
      <dgm:t>
        <a:bodyPr/>
        <a:lstStyle/>
        <a:p>
          <a:endParaRPr lang="zh-TW" altLang="en-US"/>
        </a:p>
      </dgm:t>
    </dgm:pt>
    <dgm:pt modelId="{9C645AE5-7607-477F-BC53-28207DC9E3DD}" type="pres">
      <dgm:prSet presAssocID="{47719CCB-BCAF-4888-8B9D-7D057CDF6C83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A3A4346-410D-4945-82DB-4074A56FC1AC}" type="pres">
      <dgm:prSet presAssocID="{0D6808FA-F419-4E1F-99A1-077C036C7F0B}" presName="sibTrans" presStyleLbl="sibTrans2D1" presStyleIdx="1" presStyleCnt="2"/>
      <dgm:spPr/>
      <dgm:t>
        <a:bodyPr/>
        <a:lstStyle/>
        <a:p>
          <a:endParaRPr lang="zh-TW" altLang="en-US"/>
        </a:p>
      </dgm:t>
    </dgm:pt>
    <dgm:pt modelId="{21CB52F6-EBA6-4AB6-B389-2C9E0F95C92E}" type="pres">
      <dgm:prSet presAssocID="{0D6808FA-F419-4E1F-99A1-077C036C7F0B}" presName="connectorText" presStyleLbl="sibTrans2D1" presStyleIdx="1" presStyleCnt="2"/>
      <dgm:spPr/>
      <dgm:t>
        <a:bodyPr/>
        <a:lstStyle/>
        <a:p>
          <a:endParaRPr lang="zh-TW" altLang="en-US"/>
        </a:p>
      </dgm:t>
    </dgm:pt>
    <dgm:pt modelId="{9BF17470-F5B2-4F7A-A141-127C1F269FFA}" type="pres">
      <dgm:prSet presAssocID="{E7CDFE2E-D408-49DA-BA70-29F927CCF9C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B6F0ADA-C2AE-4938-932C-DAD0E512358E}" srcId="{E3AC73F6-9169-4BD5-B1D3-DE3564B66DE5}" destId="{E7CDFE2E-D408-49DA-BA70-29F927CCF9C9}" srcOrd="2" destOrd="0" parTransId="{6FC2A957-5D62-4E8C-A934-9AB98AC04CF0}" sibTransId="{E3723E93-6A79-4C7A-873E-C19946FCB6F8}"/>
    <dgm:cxn modelId="{BBF4F670-4744-40D1-B182-A8B22C250E4C}" type="presOf" srcId="{E7CDFE2E-D408-49DA-BA70-29F927CCF9C9}" destId="{9BF17470-F5B2-4F7A-A141-127C1F269FFA}" srcOrd="0" destOrd="0" presId="urn:microsoft.com/office/officeart/2005/8/layout/process1"/>
    <dgm:cxn modelId="{0CCD6832-51E3-400F-B4AB-E8F4DD0FB4BB}" srcId="{E3AC73F6-9169-4BD5-B1D3-DE3564B66DE5}" destId="{DB2CE5DD-2410-407C-A762-87E24D08D981}" srcOrd="0" destOrd="0" parTransId="{6078F914-DEA4-4ED1-AF64-6BA813967218}" sibTransId="{ABD8EB9A-F864-4180-A55A-C3A7966E2E42}"/>
    <dgm:cxn modelId="{EFE8063F-E26B-46F5-8BE7-5B66FF704FE3}" type="presOf" srcId="{DB2CE5DD-2410-407C-A762-87E24D08D981}" destId="{A30CB972-70F2-4295-AC3B-FB5870C0A6EF}" srcOrd="0" destOrd="0" presId="urn:microsoft.com/office/officeart/2005/8/layout/process1"/>
    <dgm:cxn modelId="{385D639F-172E-4FD8-A664-01330D943B7F}" type="presOf" srcId="{0D6808FA-F419-4E1F-99A1-077C036C7F0B}" destId="{7A3A4346-410D-4945-82DB-4074A56FC1AC}" srcOrd="0" destOrd="0" presId="urn:microsoft.com/office/officeart/2005/8/layout/process1"/>
    <dgm:cxn modelId="{CA529CF3-7B98-4143-A1B2-4F1F0D51D07F}" type="presOf" srcId="{ABD8EB9A-F864-4180-A55A-C3A7966E2E42}" destId="{B84C9106-F16D-4EA2-A151-E1A8A10C6242}" srcOrd="0" destOrd="0" presId="urn:microsoft.com/office/officeart/2005/8/layout/process1"/>
    <dgm:cxn modelId="{AEF2C743-D0A7-44BA-BB0A-7FBFE54C105E}" type="presOf" srcId="{47719CCB-BCAF-4888-8B9D-7D057CDF6C83}" destId="{9C645AE5-7607-477F-BC53-28207DC9E3DD}" srcOrd="0" destOrd="0" presId="urn:microsoft.com/office/officeart/2005/8/layout/process1"/>
    <dgm:cxn modelId="{29C9632D-AA80-4B81-A513-D0FB0B0641D3}" type="presOf" srcId="{0D6808FA-F419-4E1F-99A1-077C036C7F0B}" destId="{21CB52F6-EBA6-4AB6-B389-2C9E0F95C92E}" srcOrd="1" destOrd="0" presId="urn:microsoft.com/office/officeart/2005/8/layout/process1"/>
    <dgm:cxn modelId="{B6F43082-C5CB-4F5F-94AA-D4B8FFE2A4D8}" srcId="{E3AC73F6-9169-4BD5-B1D3-DE3564B66DE5}" destId="{47719CCB-BCAF-4888-8B9D-7D057CDF6C83}" srcOrd="1" destOrd="0" parTransId="{BE09E9C2-EB69-4C21-A2F7-B5342AECC522}" sibTransId="{0D6808FA-F419-4E1F-99A1-077C036C7F0B}"/>
    <dgm:cxn modelId="{0E3BFA6A-B606-4E85-8F38-7C767835EEAB}" type="presOf" srcId="{ABD8EB9A-F864-4180-A55A-C3A7966E2E42}" destId="{4A2CA574-5368-4A3B-BB70-3ADD76CCA51F}" srcOrd="1" destOrd="0" presId="urn:microsoft.com/office/officeart/2005/8/layout/process1"/>
    <dgm:cxn modelId="{7D12EC14-E5E5-4479-8BF7-5DA379808F8C}" type="presOf" srcId="{E3AC73F6-9169-4BD5-B1D3-DE3564B66DE5}" destId="{0F78B7A0-4199-4205-B7A0-0D907B529D7D}" srcOrd="0" destOrd="0" presId="urn:microsoft.com/office/officeart/2005/8/layout/process1"/>
    <dgm:cxn modelId="{3E977836-7BBB-47E8-8075-43FCB05D70A4}" type="presParOf" srcId="{0F78B7A0-4199-4205-B7A0-0D907B529D7D}" destId="{A30CB972-70F2-4295-AC3B-FB5870C0A6EF}" srcOrd="0" destOrd="0" presId="urn:microsoft.com/office/officeart/2005/8/layout/process1"/>
    <dgm:cxn modelId="{8092840A-B66C-4FC6-9FC9-F2CBDEAECAEB}" type="presParOf" srcId="{0F78B7A0-4199-4205-B7A0-0D907B529D7D}" destId="{B84C9106-F16D-4EA2-A151-E1A8A10C6242}" srcOrd="1" destOrd="0" presId="urn:microsoft.com/office/officeart/2005/8/layout/process1"/>
    <dgm:cxn modelId="{98659473-5C49-4DB5-BC8B-9E560FB5D732}" type="presParOf" srcId="{B84C9106-F16D-4EA2-A151-E1A8A10C6242}" destId="{4A2CA574-5368-4A3B-BB70-3ADD76CCA51F}" srcOrd="0" destOrd="0" presId="urn:microsoft.com/office/officeart/2005/8/layout/process1"/>
    <dgm:cxn modelId="{5BA589E6-D4B8-45CE-B40A-0DAD4D649B1C}" type="presParOf" srcId="{0F78B7A0-4199-4205-B7A0-0D907B529D7D}" destId="{9C645AE5-7607-477F-BC53-28207DC9E3DD}" srcOrd="2" destOrd="0" presId="urn:microsoft.com/office/officeart/2005/8/layout/process1"/>
    <dgm:cxn modelId="{CA5D6131-F816-4130-A8CF-48AA81356218}" type="presParOf" srcId="{0F78B7A0-4199-4205-B7A0-0D907B529D7D}" destId="{7A3A4346-410D-4945-82DB-4074A56FC1AC}" srcOrd="3" destOrd="0" presId="urn:microsoft.com/office/officeart/2005/8/layout/process1"/>
    <dgm:cxn modelId="{F3277606-B1F6-4FDC-807F-7E5D17C649A5}" type="presParOf" srcId="{7A3A4346-410D-4945-82DB-4074A56FC1AC}" destId="{21CB52F6-EBA6-4AB6-B389-2C9E0F95C92E}" srcOrd="0" destOrd="0" presId="urn:microsoft.com/office/officeart/2005/8/layout/process1"/>
    <dgm:cxn modelId="{87275BEE-EFFF-4F4D-B22D-1618F4467580}" type="presParOf" srcId="{0F78B7A0-4199-4205-B7A0-0D907B529D7D}" destId="{9BF17470-F5B2-4F7A-A141-127C1F269FFA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408D721-6391-45C3-B96C-D22A5797B8FF}" type="doc">
      <dgm:prSet loTypeId="urn:microsoft.com/office/officeart/2005/8/layout/process5" loCatId="process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zh-TW" altLang="en-US"/>
        </a:p>
      </dgm:t>
    </dgm:pt>
    <dgm:pt modelId="{3A16C480-9595-4472-BD3E-2F8A4C85BE59}">
      <dgm:prSet phldrT="[文字]"/>
      <dgm:spPr/>
      <dgm:t>
        <a:bodyPr/>
        <a:lstStyle/>
        <a:p>
          <a:r>
            <a:rPr lang="zh-TW" altLang="en-US" dirty="0" smtClean="0"/>
            <a:t>迷你卡丁車</a:t>
          </a:r>
          <a:endParaRPr lang="zh-TW" altLang="en-US" dirty="0"/>
        </a:p>
      </dgm:t>
    </dgm:pt>
    <dgm:pt modelId="{A5DD2FAD-CBEB-4D2E-9138-503237C3B2BD}" type="parTrans" cxnId="{3198A9E1-025C-4005-B73D-D588F1E3A4A4}">
      <dgm:prSet/>
      <dgm:spPr/>
      <dgm:t>
        <a:bodyPr/>
        <a:lstStyle/>
        <a:p>
          <a:endParaRPr lang="zh-TW" altLang="en-US"/>
        </a:p>
      </dgm:t>
    </dgm:pt>
    <dgm:pt modelId="{F0EA8254-6FD3-427D-A2EA-522D43FA7383}" type="sibTrans" cxnId="{3198A9E1-025C-4005-B73D-D588F1E3A4A4}">
      <dgm:prSet/>
      <dgm:spPr/>
      <dgm:t>
        <a:bodyPr/>
        <a:lstStyle/>
        <a:p>
          <a:endParaRPr lang="zh-TW" altLang="en-US"/>
        </a:p>
      </dgm:t>
    </dgm:pt>
    <dgm:pt modelId="{1CB8ADE2-74D0-4C6E-9B1E-EB6D23140E45}">
      <dgm:prSet phldrT="[文字]"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BA4A6F5E-AE82-4C9D-96DD-B4A83B4E693B}" type="parTrans" cxnId="{9BE2C0D2-93E3-4A58-B527-BB064D147A3A}">
      <dgm:prSet/>
      <dgm:spPr/>
      <dgm:t>
        <a:bodyPr/>
        <a:lstStyle/>
        <a:p>
          <a:endParaRPr lang="zh-TW" altLang="en-US"/>
        </a:p>
      </dgm:t>
    </dgm:pt>
    <dgm:pt modelId="{B3B00EF1-D8CD-4302-BE10-A21D5AC0EDF2}" type="sibTrans" cxnId="{9BE2C0D2-93E3-4A58-B527-BB064D147A3A}">
      <dgm:prSet/>
      <dgm:spPr/>
      <dgm:t>
        <a:bodyPr/>
        <a:lstStyle/>
        <a:p>
          <a:endParaRPr lang="zh-TW" altLang="en-US"/>
        </a:p>
      </dgm:t>
    </dgm:pt>
    <dgm:pt modelId="{BE66DEB9-942B-4B85-9025-7F4EAF6189AE}">
      <dgm:prSet phldrT="[文字]"/>
      <dgm:spPr/>
      <dgm:t>
        <a:bodyPr/>
        <a:lstStyle/>
        <a:p>
          <a:r>
            <a:rPr lang="zh-TW" altLang="en-US" dirty="0" smtClean="0"/>
            <a:t>手搖船</a:t>
          </a:r>
          <a:endParaRPr lang="zh-TW" altLang="en-US" dirty="0"/>
        </a:p>
      </dgm:t>
    </dgm:pt>
    <dgm:pt modelId="{4AF80E1F-627B-467D-A644-6EE7CC80041D}" type="parTrans" cxnId="{2DF6CE33-FEF1-453E-B216-F1CD0BE88E2B}">
      <dgm:prSet/>
      <dgm:spPr/>
      <dgm:t>
        <a:bodyPr/>
        <a:lstStyle/>
        <a:p>
          <a:endParaRPr lang="zh-TW" altLang="en-US"/>
        </a:p>
      </dgm:t>
    </dgm:pt>
    <dgm:pt modelId="{8F63877D-2B7E-4D16-B4D8-5D605AE50FF2}" type="sibTrans" cxnId="{2DF6CE33-FEF1-453E-B216-F1CD0BE88E2B}">
      <dgm:prSet/>
      <dgm:spPr/>
      <dgm:t>
        <a:bodyPr/>
        <a:lstStyle/>
        <a:p>
          <a:endParaRPr lang="zh-TW" altLang="en-US"/>
        </a:p>
      </dgm:t>
    </dgm:pt>
    <dgm:pt modelId="{0844AA0F-4850-40FE-8F91-06155A1234A9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48CE33E8-C941-4133-83D2-79115CD36413}" type="parTrans" cxnId="{DC5898ED-18B3-420C-BD97-FF09A284A1C4}">
      <dgm:prSet/>
      <dgm:spPr/>
      <dgm:t>
        <a:bodyPr/>
        <a:lstStyle/>
        <a:p>
          <a:endParaRPr lang="zh-TW" altLang="en-US"/>
        </a:p>
      </dgm:t>
    </dgm:pt>
    <dgm:pt modelId="{AADC8EFD-9A82-450D-B447-1A89E76D9842}" type="sibTrans" cxnId="{DC5898ED-18B3-420C-BD97-FF09A284A1C4}">
      <dgm:prSet/>
      <dgm:spPr/>
      <dgm:t>
        <a:bodyPr/>
        <a:lstStyle/>
        <a:p>
          <a:endParaRPr lang="zh-TW" altLang="en-US"/>
        </a:p>
      </dgm:t>
    </dgm:pt>
    <dgm:pt modelId="{56B26BF9-FE24-41A3-84B6-41508F82602A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87720386-0FD3-4AB1-ADF7-72DFF6DE922A}" type="sibTrans" cxnId="{E227834E-7DA6-40D0-BEFC-8789335C6F0D}">
      <dgm:prSet/>
      <dgm:spPr/>
      <dgm:t>
        <a:bodyPr/>
        <a:lstStyle/>
        <a:p>
          <a:endParaRPr lang="zh-TW" altLang="en-US"/>
        </a:p>
      </dgm:t>
    </dgm:pt>
    <dgm:pt modelId="{3BA80FEE-17FC-4699-84E2-606343D31AAC}" type="parTrans" cxnId="{E227834E-7DA6-40D0-BEFC-8789335C6F0D}">
      <dgm:prSet/>
      <dgm:spPr/>
      <dgm:t>
        <a:bodyPr/>
        <a:lstStyle/>
        <a:p>
          <a:endParaRPr lang="zh-TW" altLang="en-US"/>
        </a:p>
      </dgm:t>
    </dgm:pt>
    <dgm:pt modelId="{D06D69F4-1A44-4C0E-8929-8B9C216D7432}" type="pres">
      <dgm:prSet presAssocID="{E408D721-6391-45C3-B96C-D22A5797B8F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8B1267C-320A-49E4-9588-28EAA33D00B3}" type="pres">
      <dgm:prSet presAssocID="{3A16C480-9595-4472-BD3E-2F8A4C85BE5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F3D7C09-8BFB-4BF6-92F1-1B93594A8F76}" type="pres">
      <dgm:prSet presAssocID="{F0EA8254-6FD3-427D-A2EA-522D43FA7383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0FD66946-4F84-43FE-A03A-ADD6A81642F9}" type="pres">
      <dgm:prSet presAssocID="{F0EA8254-6FD3-427D-A2EA-522D43FA7383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F3D455BD-8047-43F4-8BFB-9A05FB0EFBA7}" type="pres">
      <dgm:prSet presAssocID="{1CB8ADE2-74D0-4C6E-9B1E-EB6D23140E45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CA6DCF0-5631-4C55-BBE9-4389B3B86407}" type="pres">
      <dgm:prSet presAssocID="{B3B00EF1-D8CD-4302-BE10-A21D5AC0EDF2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251F288F-46F9-4D33-970D-C1BA47D12EE5}" type="pres">
      <dgm:prSet presAssocID="{B3B00EF1-D8CD-4302-BE10-A21D5AC0EDF2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F57FE109-8030-4066-94C4-53BB0E12E0C7}" type="pres">
      <dgm:prSet presAssocID="{BE66DEB9-942B-4B85-9025-7F4EAF6189A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7EE8427-C314-454C-BD11-4153E8ECDFEF}" type="pres">
      <dgm:prSet presAssocID="{8F63877D-2B7E-4D16-B4D8-5D605AE50FF2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159F5504-68A6-4E5C-A4AA-770196C1972E}" type="pres">
      <dgm:prSet presAssocID="{8F63877D-2B7E-4D16-B4D8-5D605AE50FF2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1503EA03-4531-44B0-B178-3FCD3EA729CB}" type="pres">
      <dgm:prSet presAssocID="{0844AA0F-4850-40FE-8F91-06155A1234A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189DB5D-D84D-4F0C-BF10-860C13B332F1}" type="pres">
      <dgm:prSet presAssocID="{AADC8EFD-9A82-450D-B447-1A89E76D9842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FD2F6290-5AD8-4F87-85A4-0062539FFDC2}" type="pres">
      <dgm:prSet presAssocID="{AADC8EFD-9A82-450D-B447-1A89E76D9842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337D1BBC-77F5-474D-A5D0-C61D4A90E4B7}" type="pres">
      <dgm:prSet presAssocID="{56B26BF9-FE24-41A3-84B6-41508F82602A}" presName="node" presStyleLbl="node1" presStyleIdx="4" presStyleCnt="5" custLinFactNeighborX="-3366" custLinFactNeighborY="1683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9D4EFF8-610A-41DB-A395-805C5BFF31DB}" type="presOf" srcId="{AADC8EFD-9A82-450D-B447-1A89E76D9842}" destId="{FD2F6290-5AD8-4F87-85A4-0062539FFDC2}" srcOrd="1" destOrd="0" presId="urn:microsoft.com/office/officeart/2005/8/layout/process5"/>
    <dgm:cxn modelId="{ACDD0D06-16C2-4110-A965-FA91689B2078}" type="presOf" srcId="{F0EA8254-6FD3-427D-A2EA-522D43FA7383}" destId="{0FD66946-4F84-43FE-A03A-ADD6A81642F9}" srcOrd="1" destOrd="0" presId="urn:microsoft.com/office/officeart/2005/8/layout/process5"/>
    <dgm:cxn modelId="{2DF6CE33-FEF1-453E-B216-F1CD0BE88E2B}" srcId="{E408D721-6391-45C3-B96C-D22A5797B8FF}" destId="{BE66DEB9-942B-4B85-9025-7F4EAF6189AE}" srcOrd="2" destOrd="0" parTransId="{4AF80E1F-627B-467D-A644-6EE7CC80041D}" sibTransId="{8F63877D-2B7E-4D16-B4D8-5D605AE50FF2}"/>
    <dgm:cxn modelId="{71118FE0-9FAA-4D49-B01A-8017F372BFA2}" type="presOf" srcId="{0844AA0F-4850-40FE-8F91-06155A1234A9}" destId="{1503EA03-4531-44B0-B178-3FCD3EA729CB}" srcOrd="0" destOrd="0" presId="urn:microsoft.com/office/officeart/2005/8/layout/process5"/>
    <dgm:cxn modelId="{9BE2C0D2-93E3-4A58-B527-BB064D147A3A}" srcId="{E408D721-6391-45C3-B96C-D22A5797B8FF}" destId="{1CB8ADE2-74D0-4C6E-9B1E-EB6D23140E45}" srcOrd="1" destOrd="0" parTransId="{BA4A6F5E-AE82-4C9D-96DD-B4A83B4E693B}" sibTransId="{B3B00EF1-D8CD-4302-BE10-A21D5AC0EDF2}"/>
    <dgm:cxn modelId="{D6315138-3F18-4F04-9184-0625CBD8A668}" type="presOf" srcId="{B3B00EF1-D8CD-4302-BE10-A21D5AC0EDF2}" destId="{CCA6DCF0-5631-4C55-BBE9-4389B3B86407}" srcOrd="0" destOrd="0" presId="urn:microsoft.com/office/officeart/2005/8/layout/process5"/>
    <dgm:cxn modelId="{2693CBB2-D52B-4A3D-9C58-939065D22DA9}" type="presOf" srcId="{56B26BF9-FE24-41A3-84B6-41508F82602A}" destId="{337D1BBC-77F5-474D-A5D0-C61D4A90E4B7}" srcOrd="0" destOrd="0" presId="urn:microsoft.com/office/officeart/2005/8/layout/process5"/>
    <dgm:cxn modelId="{E227834E-7DA6-40D0-BEFC-8789335C6F0D}" srcId="{E408D721-6391-45C3-B96C-D22A5797B8FF}" destId="{56B26BF9-FE24-41A3-84B6-41508F82602A}" srcOrd="4" destOrd="0" parTransId="{3BA80FEE-17FC-4699-84E2-606343D31AAC}" sibTransId="{87720386-0FD3-4AB1-ADF7-72DFF6DE922A}"/>
    <dgm:cxn modelId="{C88C1D50-F043-41FC-B570-1A00ACE94050}" type="presOf" srcId="{E408D721-6391-45C3-B96C-D22A5797B8FF}" destId="{D06D69F4-1A44-4C0E-8929-8B9C216D7432}" srcOrd="0" destOrd="0" presId="urn:microsoft.com/office/officeart/2005/8/layout/process5"/>
    <dgm:cxn modelId="{3198A9E1-025C-4005-B73D-D588F1E3A4A4}" srcId="{E408D721-6391-45C3-B96C-D22A5797B8FF}" destId="{3A16C480-9595-4472-BD3E-2F8A4C85BE59}" srcOrd="0" destOrd="0" parTransId="{A5DD2FAD-CBEB-4D2E-9138-503237C3B2BD}" sibTransId="{F0EA8254-6FD3-427D-A2EA-522D43FA7383}"/>
    <dgm:cxn modelId="{A5377E81-CD9A-48A9-B4D6-F988AA8DB3C7}" type="presOf" srcId="{AADC8EFD-9A82-450D-B447-1A89E76D9842}" destId="{D189DB5D-D84D-4F0C-BF10-860C13B332F1}" srcOrd="0" destOrd="0" presId="urn:microsoft.com/office/officeart/2005/8/layout/process5"/>
    <dgm:cxn modelId="{149E3584-D8E9-4F26-866A-C93B90913AB5}" type="presOf" srcId="{8F63877D-2B7E-4D16-B4D8-5D605AE50FF2}" destId="{B7EE8427-C314-454C-BD11-4153E8ECDFEF}" srcOrd="0" destOrd="0" presId="urn:microsoft.com/office/officeart/2005/8/layout/process5"/>
    <dgm:cxn modelId="{4716116D-5176-4C44-B8B7-89701EEB832F}" type="presOf" srcId="{F0EA8254-6FD3-427D-A2EA-522D43FA7383}" destId="{0F3D7C09-8BFB-4BF6-92F1-1B93594A8F76}" srcOrd="0" destOrd="0" presId="urn:microsoft.com/office/officeart/2005/8/layout/process5"/>
    <dgm:cxn modelId="{811349E0-E351-4721-AD4C-8E8CB1643E48}" type="presOf" srcId="{1CB8ADE2-74D0-4C6E-9B1E-EB6D23140E45}" destId="{F3D455BD-8047-43F4-8BFB-9A05FB0EFBA7}" srcOrd="0" destOrd="0" presId="urn:microsoft.com/office/officeart/2005/8/layout/process5"/>
    <dgm:cxn modelId="{C46BC83F-C9ED-4FF7-8D2B-A18083095FBF}" type="presOf" srcId="{B3B00EF1-D8CD-4302-BE10-A21D5AC0EDF2}" destId="{251F288F-46F9-4D33-970D-C1BA47D12EE5}" srcOrd="1" destOrd="0" presId="urn:microsoft.com/office/officeart/2005/8/layout/process5"/>
    <dgm:cxn modelId="{DC5898ED-18B3-420C-BD97-FF09A284A1C4}" srcId="{E408D721-6391-45C3-B96C-D22A5797B8FF}" destId="{0844AA0F-4850-40FE-8F91-06155A1234A9}" srcOrd="3" destOrd="0" parTransId="{48CE33E8-C941-4133-83D2-79115CD36413}" sibTransId="{AADC8EFD-9A82-450D-B447-1A89E76D9842}"/>
    <dgm:cxn modelId="{77131229-623F-43AF-AD2B-35A67273BA44}" type="presOf" srcId="{8F63877D-2B7E-4D16-B4D8-5D605AE50FF2}" destId="{159F5504-68A6-4E5C-A4AA-770196C1972E}" srcOrd="1" destOrd="0" presId="urn:microsoft.com/office/officeart/2005/8/layout/process5"/>
    <dgm:cxn modelId="{E3312231-6256-40E3-B49E-2C4027139C19}" type="presOf" srcId="{BE66DEB9-942B-4B85-9025-7F4EAF6189AE}" destId="{F57FE109-8030-4066-94C4-53BB0E12E0C7}" srcOrd="0" destOrd="0" presId="urn:microsoft.com/office/officeart/2005/8/layout/process5"/>
    <dgm:cxn modelId="{DBC4826D-789C-46FD-A344-380EF20ED9CA}" type="presOf" srcId="{3A16C480-9595-4472-BD3E-2F8A4C85BE59}" destId="{68B1267C-320A-49E4-9588-28EAA33D00B3}" srcOrd="0" destOrd="0" presId="urn:microsoft.com/office/officeart/2005/8/layout/process5"/>
    <dgm:cxn modelId="{03182B2D-408B-48DC-9B37-DC3A911791B0}" type="presParOf" srcId="{D06D69F4-1A44-4C0E-8929-8B9C216D7432}" destId="{68B1267C-320A-49E4-9588-28EAA33D00B3}" srcOrd="0" destOrd="0" presId="urn:microsoft.com/office/officeart/2005/8/layout/process5"/>
    <dgm:cxn modelId="{F6907019-272A-4B78-99C8-0684AF66E200}" type="presParOf" srcId="{D06D69F4-1A44-4C0E-8929-8B9C216D7432}" destId="{0F3D7C09-8BFB-4BF6-92F1-1B93594A8F76}" srcOrd="1" destOrd="0" presId="urn:microsoft.com/office/officeart/2005/8/layout/process5"/>
    <dgm:cxn modelId="{C0626FB5-7E01-4D6E-83B5-7A23E06CA3BC}" type="presParOf" srcId="{0F3D7C09-8BFB-4BF6-92F1-1B93594A8F76}" destId="{0FD66946-4F84-43FE-A03A-ADD6A81642F9}" srcOrd="0" destOrd="0" presId="urn:microsoft.com/office/officeart/2005/8/layout/process5"/>
    <dgm:cxn modelId="{B260DF85-FD60-4DE7-9AE3-63BDC9605CAA}" type="presParOf" srcId="{D06D69F4-1A44-4C0E-8929-8B9C216D7432}" destId="{F3D455BD-8047-43F4-8BFB-9A05FB0EFBA7}" srcOrd="2" destOrd="0" presId="urn:microsoft.com/office/officeart/2005/8/layout/process5"/>
    <dgm:cxn modelId="{0CD3E4CE-8BCA-4D50-BBB2-4AAB377716B9}" type="presParOf" srcId="{D06D69F4-1A44-4C0E-8929-8B9C216D7432}" destId="{CCA6DCF0-5631-4C55-BBE9-4389B3B86407}" srcOrd="3" destOrd="0" presId="urn:microsoft.com/office/officeart/2005/8/layout/process5"/>
    <dgm:cxn modelId="{0BFF4A02-16C1-4CD6-8D6A-EE7F75EEB9B2}" type="presParOf" srcId="{CCA6DCF0-5631-4C55-BBE9-4389B3B86407}" destId="{251F288F-46F9-4D33-970D-C1BA47D12EE5}" srcOrd="0" destOrd="0" presId="urn:microsoft.com/office/officeart/2005/8/layout/process5"/>
    <dgm:cxn modelId="{7B2BABD9-C625-41B9-933B-90A3EC47A8C8}" type="presParOf" srcId="{D06D69F4-1A44-4C0E-8929-8B9C216D7432}" destId="{F57FE109-8030-4066-94C4-53BB0E12E0C7}" srcOrd="4" destOrd="0" presId="urn:microsoft.com/office/officeart/2005/8/layout/process5"/>
    <dgm:cxn modelId="{0A1F884F-706F-438D-8C4B-CB4B37CA64F8}" type="presParOf" srcId="{D06D69F4-1A44-4C0E-8929-8B9C216D7432}" destId="{B7EE8427-C314-454C-BD11-4153E8ECDFEF}" srcOrd="5" destOrd="0" presId="urn:microsoft.com/office/officeart/2005/8/layout/process5"/>
    <dgm:cxn modelId="{412E7ACF-9E85-45ED-94BB-C87C736F8908}" type="presParOf" srcId="{B7EE8427-C314-454C-BD11-4153E8ECDFEF}" destId="{159F5504-68A6-4E5C-A4AA-770196C1972E}" srcOrd="0" destOrd="0" presId="urn:microsoft.com/office/officeart/2005/8/layout/process5"/>
    <dgm:cxn modelId="{492A5BE0-E105-4B5A-8934-4979A9421971}" type="presParOf" srcId="{D06D69F4-1A44-4C0E-8929-8B9C216D7432}" destId="{1503EA03-4531-44B0-B178-3FCD3EA729CB}" srcOrd="6" destOrd="0" presId="urn:microsoft.com/office/officeart/2005/8/layout/process5"/>
    <dgm:cxn modelId="{A3451940-0DC9-4447-A5B9-F1AD13E95238}" type="presParOf" srcId="{D06D69F4-1A44-4C0E-8929-8B9C216D7432}" destId="{D189DB5D-D84D-4F0C-BF10-860C13B332F1}" srcOrd="7" destOrd="0" presId="urn:microsoft.com/office/officeart/2005/8/layout/process5"/>
    <dgm:cxn modelId="{7950799D-92F2-41D5-84D1-1A02FB88BD9A}" type="presParOf" srcId="{D189DB5D-D84D-4F0C-BF10-860C13B332F1}" destId="{FD2F6290-5AD8-4F87-85A4-0062539FFDC2}" srcOrd="0" destOrd="0" presId="urn:microsoft.com/office/officeart/2005/8/layout/process5"/>
    <dgm:cxn modelId="{0EFDEBD5-BD2A-4E3B-9FEF-1D3A53F46676}" type="presParOf" srcId="{D06D69F4-1A44-4C0E-8929-8B9C216D7432}" destId="{337D1BBC-77F5-474D-A5D0-C61D4A90E4B7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0CB972-70F2-4295-AC3B-FB5870C0A6EF}">
      <dsp:nvSpPr>
        <dsp:cNvPr id="0" name=""/>
        <dsp:cNvSpPr/>
      </dsp:nvSpPr>
      <dsp:spPr>
        <a:xfrm>
          <a:off x="535" y="21397"/>
          <a:ext cx="102846" cy="617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342" y="23204"/>
        <a:ext cx="99232" cy="58093"/>
      </dsp:txXfrm>
    </dsp:sp>
    <dsp:sp modelId="{B84C9106-F16D-4EA2-A151-E1A8A10C6242}">
      <dsp:nvSpPr>
        <dsp:cNvPr id="0" name=""/>
        <dsp:cNvSpPr/>
      </dsp:nvSpPr>
      <dsp:spPr>
        <a:xfrm>
          <a:off x="113666" y="39498"/>
          <a:ext cx="21803" cy="255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113666" y="44599"/>
        <a:ext cx="15262" cy="15303"/>
      </dsp:txXfrm>
    </dsp:sp>
    <dsp:sp modelId="{9C645AE5-7607-477F-BC53-28207DC9E3DD}">
      <dsp:nvSpPr>
        <dsp:cNvPr id="0" name=""/>
        <dsp:cNvSpPr/>
      </dsp:nvSpPr>
      <dsp:spPr>
        <a:xfrm>
          <a:off x="144520" y="21397"/>
          <a:ext cx="102846" cy="617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146327" y="23204"/>
        <a:ext cx="99232" cy="58093"/>
      </dsp:txXfrm>
    </dsp:sp>
    <dsp:sp modelId="{7A3A4346-410D-4945-82DB-4074A56FC1AC}">
      <dsp:nvSpPr>
        <dsp:cNvPr id="0" name=""/>
        <dsp:cNvSpPr/>
      </dsp:nvSpPr>
      <dsp:spPr>
        <a:xfrm>
          <a:off x="257651" y="39498"/>
          <a:ext cx="21803" cy="255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57651" y="44599"/>
        <a:ext cx="15262" cy="15303"/>
      </dsp:txXfrm>
    </dsp:sp>
    <dsp:sp modelId="{9BF17470-F5B2-4F7A-A141-127C1F269FFA}">
      <dsp:nvSpPr>
        <dsp:cNvPr id="0" name=""/>
        <dsp:cNvSpPr/>
      </dsp:nvSpPr>
      <dsp:spPr>
        <a:xfrm>
          <a:off x="288505" y="21397"/>
          <a:ext cx="102846" cy="617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90312" y="23204"/>
        <a:ext cx="99232" cy="580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B1267C-320A-49E4-9588-28EAA33D00B3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迷你卡丁車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0F3D7C09-8BFB-4BF6-92F1-1B93594A8F76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F3D455BD-8047-43F4-8BFB-9A05FB0EFBA7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133703"/>
            <a:satOff val="3582"/>
            <a:lumOff val="157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小飛龍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CCA6DCF0-5631-4C55-BBE9-4389B3B86407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175458"/>
            <a:satOff val="-1607"/>
            <a:lumOff val="1387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F57FE109-8030-4066-94C4-53BB0E12E0C7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267407"/>
            <a:satOff val="7164"/>
            <a:lumOff val="315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手搖船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B7EE8427-C314-454C-BD11-4153E8ECDFEF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350915"/>
            <a:satOff val="-3215"/>
            <a:lumOff val="2775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1503EA03-4531-44B0-B178-3FCD3EA729CB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267407"/>
            <a:satOff val="7164"/>
            <a:lumOff val="315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宇宙迴旋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D189DB5D-D84D-4F0C-BF10-860C13B332F1}">
      <dsp:nvSpPr>
        <dsp:cNvPr id="0" name=""/>
        <dsp:cNvSpPr/>
      </dsp:nvSpPr>
      <dsp:spPr>
        <a:xfrm rot="10797600">
          <a:off x="6818942" y="3198302"/>
          <a:ext cx="624288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175458"/>
            <a:satOff val="-1607"/>
            <a:lumOff val="1387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06228" y="3332960"/>
        <a:ext cx="437002" cy="404168"/>
      </dsp:txXfrm>
    </dsp:sp>
    <dsp:sp modelId="{337D1BBC-77F5-474D-A5D0-C61D4A90E4B7}">
      <dsp:nvSpPr>
        <dsp:cNvPr id="0" name=""/>
        <dsp:cNvSpPr/>
      </dsp:nvSpPr>
      <dsp:spPr>
        <a:xfrm>
          <a:off x="3808279" y="2721625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133703"/>
            <a:satOff val="3582"/>
            <a:lumOff val="157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尋寶船</a:t>
          </a:r>
          <a:endParaRPr lang="zh-TW" altLang="en-US" sz="4000" kern="1200" dirty="0"/>
        </a:p>
      </dsp:txBody>
      <dsp:txXfrm>
        <a:off x="3856012" y="2769358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71471-2E16-4FC8-B682-C1E0B06B5D5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772-1088-4DBD-8586-5CE7D78FF4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6534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71471-2E16-4FC8-B682-C1E0B06B5D5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772-1088-4DBD-8586-5CE7D78FF4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393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71471-2E16-4FC8-B682-C1E0B06B5D5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772-1088-4DBD-8586-5CE7D78FF4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2935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71471-2E16-4FC8-B682-C1E0B06B5D5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772-1088-4DBD-8586-5CE7D78FF4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6676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71471-2E16-4FC8-B682-C1E0B06B5D5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772-1088-4DBD-8586-5CE7D78FF4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5793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71471-2E16-4FC8-B682-C1E0B06B5D5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772-1088-4DBD-8586-5CE7D78FF4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1068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71471-2E16-4FC8-B682-C1E0B06B5D5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772-1088-4DBD-8586-5CE7D78FF4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57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71471-2E16-4FC8-B682-C1E0B06B5D5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772-1088-4DBD-8586-5CE7D78FF4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0562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71471-2E16-4FC8-B682-C1E0B06B5D5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772-1088-4DBD-8586-5CE7D78FF4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3038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71471-2E16-4FC8-B682-C1E0B06B5D5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772-1088-4DBD-8586-5CE7D78FF4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5271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71471-2E16-4FC8-B682-C1E0B06B5D5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11772-1088-4DBD-8586-5CE7D78FF4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1144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71471-2E16-4FC8-B682-C1E0B06B5D5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11772-1088-4DBD-8586-5CE7D78FF4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1216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comments" Target="../comments/commen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阿君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09947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7" name="資料庫圖表 6"/>
          <p:cNvGraphicFramePr/>
          <p:nvPr/>
        </p:nvGraphicFramePr>
        <p:xfrm>
          <a:off x="8778239" y="0"/>
          <a:ext cx="391887" cy="104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內容版面配置區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151475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786787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8962850"/>
              </p:ext>
            </p:extLst>
          </p:nvPr>
        </p:nvGraphicFramePr>
        <p:xfrm>
          <a:off x="626917" y="1690688"/>
          <a:ext cx="10938165" cy="4945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2595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62595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62595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62595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62595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62595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62595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188583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632263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1062397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106239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2350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尋寶</a:t>
            </a:r>
            <a:r>
              <a:rPr lang="zh-TW" altLang="en-US" dirty="0"/>
              <a:t>船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>
                <a:solidFill>
                  <a:srgbClr val="000000"/>
                </a:solidFill>
                <a:latin typeface="Arial" panose="020B0604020202020204" pitchFamily="34" charset="0"/>
              </a:rPr>
              <a:t>仿木造古戰船的造型，以左右擺盪凌空飛渡，體驗離心力的刺激感。</a:t>
            </a:r>
            <a:r>
              <a:rPr lang="zh-TW" altLang="en-US"/>
              <a:t/>
            </a:r>
            <a:br>
              <a:rPr lang="zh-TW" altLang="en-US"/>
            </a:br>
            <a:r>
              <a:rPr lang="zh-TW" altLang="en-US"/>
              <a:t/>
            </a:r>
            <a:br>
              <a:rPr lang="zh-TW" altLang="en-US"/>
            </a:br>
            <a:r>
              <a:rPr lang="zh-TW" altLang="en-US">
                <a:solidFill>
                  <a:srgbClr val="000000"/>
                </a:solidFill>
                <a:latin typeface="Arial" panose="020B0604020202020204" pitchFamily="34" charset="0"/>
              </a:rPr>
              <a:t>尖叫指數</a:t>
            </a:r>
            <a:r>
              <a:rPr lang="zh-TW" altLang="en-US"/>
              <a:t/>
            </a:r>
            <a:br>
              <a:rPr lang="zh-TW" altLang="en-US"/>
            </a:br>
            <a:r>
              <a:rPr lang="zh-TW" altLang="en-US">
                <a:solidFill>
                  <a:srgbClr val="44444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⚡⚡⚡⚡⚡</a:t>
            </a:r>
            <a:r>
              <a:rPr lang="zh-TW" altLang="en-US"/>
              <a:t/>
            </a:r>
            <a:br>
              <a:rPr lang="zh-TW" altLang="en-US"/>
            </a:br>
            <a:r>
              <a:rPr lang="zh-TW" altLang="en-US">
                <a:solidFill>
                  <a:srgbClr val="000000"/>
                </a:solidFill>
                <a:latin typeface="Arial" panose="020B0604020202020204" pitchFamily="34" charset="0"/>
              </a:rPr>
              <a:t>溫馨指數</a:t>
            </a:r>
            <a:r>
              <a:rPr lang="zh-TW" altLang="en-US"/>
              <a:t/>
            </a:r>
            <a:br>
              <a:rPr lang="zh-TW" altLang="en-US"/>
            </a:br>
            <a:r>
              <a:rPr lang="zh-TW" altLang="en-US">
                <a:solidFill>
                  <a:srgbClr val="44444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🌞☁☁☁☁</a:t>
            </a:r>
            <a:r>
              <a:rPr lang="zh-TW" altLang="en-US"/>
              <a:t/>
            </a:r>
            <a:br>
              <a:rPr lang="zh-TW" altLang="en-US"/>
            </a:br>
            <a:r>
              <a:rPr lang="zh-TW" altLang="en-US">
                <a:solidFill>
                  <a:srgbClr val="000000"/>
                </a:solidFill>
                <a:latin typeface="Arial" panose="020B0604020202020204" pitchFamily="34" charset="0"/>
              </a:rPr>
              <a:t>戀愛指數</a:t>
            </a:r>
            <a:r>
              <a:rPr lang="zh-TW" altLang="en-US"/>
              <a:t/>
            </a:r>
            <a:br>
              <a:rPr lang="zh-TW" altLang="en-US"/>
            </a:br>
            <a:r>
              <a:rPr lang="zh-TW" altLang="en-US">
                <a:solidFill>
                  <a:srgbClr val="44444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💗💗💗💗♡</a:t>
            </a:r>
            <a:endParaRPr lang="zh-TW" altLang="en-US" dirty="0"/>
          </a:p>
        </p:txBody>
      </p:sp>
      <p:pic>
        <p:nvPicPr>
          <p:cNvPr id="1026" name="Picture 2" descr="尋寶船(海盜船)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357" y="2335077"/>
            <a:ext cx="4451729" cy="3569335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5149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144</Words>
  <Application>Microsoft Office PowerPoint</Application>
  <PresentationFormat>寬螢幕</PresentationFormat>
  <Paragraphs>26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Arial</vt:lpstr>
      <vt:lpstr>Calibri</vt:lpstr>
      <vt:lpstr>Calibri Light</vt:lpstr>
      <vt:lpstr>Office 佈景主題</vt:lpstr>
      <vt:lpstr>兒童樂園一日遊</vt:lpstr>
      <vt:lpstr>PowerPoint 簡報</vt:lpstr>
      <vt:lpstr>票價</vt:lpstr>
      <vt:lpstr>尋寶船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兒童樂園一日遊</dc:title>
  <dc:creator>Windows 使用者</dc:creator>
  <cp:lastModifiedBy>Windows 使用者</cp:lastModifiedBy>
  <cp:revision>8</cp:revision>
  <dcterms:created xsi:type="dcterms:W3CDTF">2023-01-09T03:39:34Z</dcterms:created>
  <dcterms:modified xsi:type="dcterms:W3CDTF">2023-01-16T03:59:17Z</dcterms:modified>
</cp:coreProperties>
</file>