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97C2C4-4B01-4921-8DA7-D44A815DA5FD}" type="doc">
      <dgm:prSet loTypeId="urn:microsoft.com/office/officeart/2005/8/layout/process5" loCatId="process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zh-TW" altLang="en-US"/>
        </a:p>
      </dgm:t>
    </dgm:pt>
    <dgm:pt modelId="{229AAD4E-5570-4160-BA1E-FCE94645FEC8}">
      <dgm:prSet phldrT="[文字]" custT="1"/>
      <dgm:spPr/>
      <dgm:t>
        <a:bodyPr/>
        <a:lstStyle/>
        <a:p>
          <a:r>
            <a:rPr lang="zh-TW" altLang="en-US" sz="2400" dirty="0" smtClean="0">
              <a:solidFill>
                <a:srgbClr val="FFCCCC"/>
              </a:solidFill>
            </a:rPr>
            <a:t>叢林吼吼樹屋</a:t>
          </a:r>
          <a:endParaRPr lang="zh-TW" altLang="en-US" sz="2400" dirty="0">
            <a:solidFill>
              <a:srgbClr val="FFCCCC"/>
            </a:solidFill>
          </a:endParaRPr>
        </a:p>
      </dgm:t>
    </dgm:pt>
    <dgm:pt modelId="{55F841B8-37E9-48A5-A8C6-221605D81292}" type="parTrans" cxnId="{F08EE73E-C619-4753-95C2-CA809675583E}">
      <dgm:prSet/>
      <dgm:spPr/>
      <dgm:t>
        <a:bodyPr/>
        <a:lstStyle/>
        <a:p>
          <a:endParaRPr lang="zh-TW" altLang="en-US"/>
        </a:p>
      </dgm:t>
    </dgm:pt>
    <dgm:pt modelId="{529CBCEF-F152-4349-A12C-2D39B20FFDB5}" type="sibTrans" cxnId="{F08EE73E-C619-4753-95C2-CA809675583E}">
      <dgm:prSet/>
      <dgm:spPr/>
      <dgm:t>
        <a:bodyPr/>
        <a:lstStyle/>
        <a:p>
          <a:endParaRPr lang="zh-TW" altLang="en-US"/>
        </a:p>
      </dgm:t>
    </dgm:pt>
    <dgm:pt modelId="{A68EEB87-624C-48D7-B262-4DB291FB0B89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1B53E31E-0EF7-4D6E-8258-582363A9D835}" type="parTrans" cxnId="{1F016642-B423-42DA-BE75-F591AB7E96CC}">
      <dgm:prSet/>
      <dgm:spPr/>
      <dgm:t>
        <a:bodyPr/>
        <a:lstStyle/>
        <a:p>
          <a:endParaRPr lang="zh-TW" altLang="en-US"/>
        </a:p>
      </dgm:t>
    </dgm:pt>
    <dgm:pt modelId="{A3C2F13F-0AA1-4BE4-A2B4-07155D7D20A0}" type="sibTrans" cxnId="{1F016642-B423-42DA-BE75-F591AB7E96CC}">
      <dgm:prSet/>
      <dgm:spPr/>
      <dgm:t>
        <a:bodyPr/>
        <a:lstStyle/>
        <a:p>
          <a:endParaRPr lang="zh-TW" altLang="en-US"/>
        </a:p>
      </dgm:t>
    </dgm:pt>
    <dgm:pt modelId="{E6E54EA4-C53B-4ECB-9D29-628E935F11E0}">
      <dgm:prSet phldrT="[文字]"/>
      <dgm:spPr/>
      <dgm:t>
        <a:bodyPr/>
        <a:lstStyle/>
        <a:p>
          <a:r>
            <a:rPr lang="zh-TW" altLang="en-US" smtClean="0"/>
            <a:t>摩天輪</a:t>
          </a:r>
          <a:endParaRPr lang="zh-TW" altLang="en-US" dirty="0"/>
        </a:p>
      </dgm:t>
    </dgm:pt>
    <dgm:pt modelId="{A8585C0B-0B43-49E9-BF47-276FD403E230}" type="parTrans" cxnId="{65BAA769-1970-406C-B41A-5631B3F57F50}">
      <dgm:prSet/>
      <dgm:spPr/>
      <dgm:t>
        <a:bodyPr/>
        <a:lstStyle/>
        <a:p>
          <a:endParaRPr lang="zh-TW" altLang="en-US"/>
        </a:p>
      </dgm:t>
    </dgm:pt>
    <dgm:pt modelId="{BF9388C7-739B-4FE9-86B4-5ACA8719C8CB}" type="sibTrans" cxnId="{65BAA769-1970-406C-B41A-5631B3F57F50}">
      <dgm:prSet/>
      <dgm:spPr/>
      <dgm:t>
        <a:bodyPr/>
        <a:lstStyle/>
        <a:p>
          <a:endParaRPr lang="zh-TW" altLang="en-US"/>
        </a:p>
      </dgm:t>
    </dgm:pt>
    <dgm:pt modelId="{A4215DC4-169C-4DA1-96AE-D9189A787927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B8DC8629-8DCA-4CF2-B49E-C3B49BB3392C}" type="parTrans" cxnId="{6DC6FDC7-C725-4035-B63D-A68C1F37BC83}">
      <dgm:prSet/>
      <dgm:spPr/>
      <dgm:t>
        <a:bodyPr/>
        <a:lstStyle/>
        <a:p>
          <a:endParaRPr lang="zh-TW" altLang="en-US"/>
        </a:p>
      </dgm:t>
    </dgm:pt>
    <dgm:pt modelId="{0E8BC93F-1263-4E65-A141-824525B77546}" type="sibTrans" cxnId="{6DC6FDC7-C725-4035-B63D-A68C1F37BC83}">
      <dgm:prSet/>
      <dgm:spPr/>
      <dgm:t>
        <a:bodyPr/>
        <a:lstStyle/>
        <a:p>
          <a:endParaRPr lang="zh-TW" altLang="en-US"/>
        </a:p>
      </dgm:t>
    </dgm:pt>
    <dgm:pt modelId="{8D3B91B5-D592-45B2-B72A-A84A14188712}">
      <dgm:prSet phldrT="[文字]"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9CA13A19-3496-49C5-826D-53F3F2DED45C}" type="parTrans" cxnId="{FC86512F-E8C7-430B-92B6-EA792CFE0992}">
      <dgm:prSet/>
      <dgm:spPr/>
      <dgm:t>
        <a:bodyPr/>
        <a:lstStyle/>
        <a:p>
          <a:endParaRPr lang="zh-TW" altLang="en-US"/>
        </a:p>
      </dgm:t>
    </dgm:pt>
    <dgm:pt modelId="{40C40567-BD81-4A0A-9AB1-312CD03E15D7}" type="sibTrans" cxnId="{FC86512F-E8C7-430B-92B6-EA792CFE0992}">
      <dgm:prSet/>
      <dgm:spPr/>
      <dgm:t>
        <a:bodyPr/>
        <a:lstStyle/>
        <a:p>
          <a:endParaRPr lang="zh-TW" altLang="en-US"/>
        </a:p>
      </dgm:t>
    </dgm:pt>
    <dgm:pt modelId="{5259D12C-7F61-444F-B26B-768366FBF12B}" type="pres">
      <dgm:prSet presAssocID="{8397C2C4-4B01-4921-8DA7-D44A815DA5F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B028202-28C5-4DEF-A553-3AA141E9A5FF}" type="pres">
      <dgm:prSet presAssocID="{229AAD4E-5570-4160-BA1E-FCE94645FEC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6CECD5-568A-4E52-A1FF-D699C2899250}" type="pres">
      <dgm:prSet presAssocID="{529CBCEF-F152-4349-A12C-2D39B20FFDB5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D3894E1F-7E33-4A27-AC4F-41195E727581}" type="pres">
      <dgm:prSet presAssocID="{529CBCEF-F152-4349-A12C-2D39B20FFDB5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3F7613AE-361D-4A12-A0D4-E30E6B98956B}" type="pres">
      <dgm:prSet presAssocID="{A68EEB87-624C-48D7-B262-4DB291FB0B8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0F7838-B000-44A0-896A-9918EC850198}" type="pres">
      <dgm:prSet presAssocID="{A3C2F13F-0AA1-4BE4-A2B4-07155D7D20A0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AA806C0F-0203-4C5C-8503-73CC9C83999D}" type="pres">
      <dgm:prSet presAssocID="{A3C2F13F-0AA1-4BE4-A2B4-07155D7D20A0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E814AA11-D98E-4BB6-A95D-68D34B05823E}" type="pres">
      <dgm:prSet presAssocID="{E6E54EA4-C53B-4ECB-9D29-628E935F11E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92B7BB-B7F2-4299-87F2-FFE54DDEFEF5}" type="pres">
      <dgm:prSet presAssocID="{BF9388C7-739B-4FE9-86B4-5ACA8719C8CB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7E30F027-C967-44A4-8674-A8E284E0E4B7}" type="pres">
      <dgm:prSet presAssocID="{BF9388C7-739B-4FE9-86B4-5ACA8719C8CB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95D7DB83-1726-48F1-B846-DD88EE4E35BB}" type="pres">
      <dgm:prSet presAssocID="{A4215DC4-169C-4DA1-96AE-D9189A78792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9901B0-D723-4DBA-99F0-76EE3C4FF768}" type="pres">
      <dgm:prSet presAssocID="{0E8BC93F-1263-4E65-A141-824525B77546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D610C4FD-C3E4-4D65-A84A-74573225FFA6}" type="pres">
      <dgm:prSet presAssocID="{0E8BC93F-1263-4E65-A141-824525B77546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A973E66D-09BA-43D4-96AF-C34B3E8B5E34}" type="pres">
      <dgm:prSet presAssocID="{8D3B91B5-D592-45B2-B72A-A84A1418871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DC6FDC7-C725-4035-B63D-A68C1F37BC83}" srcId="{8397C2C4-4B01-4921-8DA7-D44A815DA5FD}" destId="{A4215DC4-169C-4DA1-96AE-D9189A787927}" srcOrd="3" destOrd="0" parTransId="{B8DC8629-8DCA-4CF2-B49E-C3B49BB3392C}" sibTransId="{0E8BC93F-1263-4E65-A141-824525B77546}"/>
    <dgm:cxn modelId="{3F3FA6C6-DF19-477F-8DD2-01CB71C56E84}" type="presOf" srcId="{A3C2F13F-0AA1-4BE4-A2B4-07155D7D20A0}" destId="{840F7838-B000-44A0-896A-9918EC850198}" srcOrd="0" destOrd="0" presId="urn:microsoft.com/office/officeart/2005/8/layout/process5"/>
    <dgm:cxn modelId="{37EFAF61-539D-4BFE-93E8-4A396DC25EF0}" type="presOf" srcId="{BF9388C7-739B-4FE9-86B4-5ACA8719C8CB}" destId="{7E30F027-C967-44A4-8674-A8E284E0E4B7}" srcOrd="1" destOrd="0" presId="urn:microsoft.com/office/officeart/2005/8/layout/process5"/>
    <dgm:cxn modelId="{1F016642-B423-42DA-BE75-F591AB7E96CC}" srcId="{8397C2C4-4B01-4921-8DA7-D44A815DA5FD}" destId="{A68EEB87-624C-48D7-B262-4DB291FB0B89}" srcOrd="1" destOrd="0" parTransId="{1B53E31E-0EF7-4D6E-8258-582363A9D835}" sibTransId="{A3C2F13F-0AA1-4BE4-A2B4-07155D7D20A0}"/>
    <dgm:cxn modelId="{7D3731F1-0630-4D24-9CDD-513055314ECE}" type="presOf" srcId="{A4215DC4-169C-4DA1-96AE-D9189A787927}" destId="{95D7DB83-1726-48F1-B846-DD88EE4E35BB}" srcOrd="0" destOrd="0" presId="urn:microsoft.com/office/officeart/2005/8/layout/process5"/>
    <dgm:cxn modelId="{65BAA769-1970-406C-B41A-5631B3F57F50}" srcId="{8397C2C4-4B01-4921-8DA7-D44A815DA5FD}" destId="{E6E54EA4-C53B-4ECB-9D29-628E935F11E0}" srcOrd="2" destOrd="0" parTransId="{A8585C0B-0B43-49E9-BF47-276FD403E230}" sibTransId="{BF9388C7-739B-4FE9-86B4-5ACA8719C8CB}"/>
    <dgm:cxn modelId="{7A1F1FC0-56E1-4614-B453-C71366549DF5}" type="presOf" srcId="{229AAD4E-5570-4160-BA1E-FCE94645FEC8}" destId="{6B028202-28C5-4DEF-A553-3AA141E9A5FF}" srcOrd="0" destOrd="0" presId="urn:microsoft.com/office/officeart/2005/8/layout/process5"/>
    <dgm:cxn modelId="{F08EE73E-C619-4753-95C2-CA809675583E}" srcId="{8397C2C4-4B01-4921-8DA7-D44A815DA5FD}" destId="{229AAD4E-5570-4160-BA1E-FCE94645FEC8}" srcOrd="0" destOrd="0" parTransId="{55F841B8-37E9-48A5-A8C6-221605D81292}" sibTransId="{529CBCEF-F152-4349-A12C-2D39B20FFDB5}"/>
    <dgm:cxn modelId="{2C455CBA-1F73-4D15-AD84-D578B2485CF7}" type="presOf" srcId="{8397C2C4-4B01-4921-8DA7-D44A815DA5FD}" destId="{5259D12C-7F61-444F-B26B-768366FBF12B}" srcOrd="0" destOrd="0" presId="urn:microsoft.com/office/officeart/2005/8/layout/process5"/>
    <dgm:cxn modelId="{5C5F2AC5-1C2F-40CB-9D3B-184FB8806D1B}" type="presOf" srcId="{529CBCEF-F152-4349-A12C-2D39B20FFDB5}" destId="{D3894E1F-7E33-4A27-AC4F-41195E727581}" srcOrd="1" destOrd="0" presId="urn:microsoft.com/office/officeart/2005/8/layout/process5"/>
    <dgm:cxn modelId="{D412998F-6B07-4987-9C6C-E1DF6E03DF26}" type="presOf" srcId="{A3C2F13F-0AA1-4BE4-A2B4-07155D7D20A0}" destId="{AA806C0F-0203-4C5C-8503-73CC9C83999D}" srcOrd="1" destOrd="0" presId="urn:microsoft.com/office/officeart/2005/8/layout/process5"/>
    <dgm:cxn modelId="{ED925BB5-3D24-40EC-ADCB-F7DD9BF4C95C}" type="presOf" srcId="{A68EEB87-624C-48D7-B262-4DB291FB0B89}" destId="{3F7613AE-361D-4A12-A0D4-E30E6B98956B}" srcOrd="0" destOrd="0" presId="urn:microsoft.com/office/officeart/2005/8/layout/process5"/>
    <dgm:cxn modelId="{27F1D68D-9617-4A96-893C-342E1D8841CC}" type="presOf" srcId="{0E8BC93F-1263-4E65-A141-824525B77546}" destId="{B29901B0-D723-4DBA-99F0-76EE3C4FF768}" srcOrd="0" destOrd="0" presId="urn:microsoft.com/office/officeart/2005/8/layout/process5"/>
    <dgm:cxn modelId="{1C7AD18D-408B-48D8-852F-6D6F8C486658}" type="presOf" srcId="{529CBCEF-F152-4349-A12C-2D39B20FFDB5}" destId="{986CECD5-568A-4E52-A1FF-D699C2899250}" srcOrd="0" destOrd="0" presId="urn:microsoft.com/office/officeart/2005/8/layout/process5"/>
    <dgm:cxn modelId="{83D5E2A3-9C6F-4304-B4FD-E3DF53E14E10}" type="presOf" srcId="{0E8BC93F-1263-4E65-A141-824525B77546}" destId="{D610C4FD-C3E4-4D65-A84A-74573225FFA6}" srcOrd="1" destOrd="0" presId="urn:microsoft.com/office/officeart/2005/8/layout/process5"/>
    <dgm:cxn modelId="{FC80D117-9070-4311-94ED-C5BBBCD93295}" type="presOf" srcId="{E6E54EA4-C53B-4ECB-9D29-628E935F11E0}" destId="{E814AA11-D98E-4BB6-A95D-68D34B05823E}" srcOrd="0" destOrd="0" presId="urn:microsoft.com/office/officeart/2005/8/layout/process5"/>
    <dgm:cxn modelId="{4F663FD7-66F1-44A5-A72F-B64521FC2299}" type="presOf" srcId="{BF9388C7-739B-4FE9-86B4-5ACA8719C8CB}" destId="{6892B7BB-B7F2-4299-87F2-FFE54DDEFEF5}" srcOrd="0" destOrd="0" presId="urn:microsoft.com/office/officeart/2005/8/layout/process5"/>
    <dgm:cxn modelId="{FC86512F-E8C7-430B-92B6-EA792CFE0992}" srcId="{8397C2C4-4B01-4921-8DA7-D44A815DA5FD}" destId="{8D3B91B5-D592-45B2-B72A-A84A14188712}" srcOrd="4" destOrd="0" parTransId="{9CA13A19-3496-49C5-826D-53F3F2DED45C}" sibTransId="{40C40567-BD81-4A0A-9AB1-312CD03E15D7}"/>
    <dgm:cxn modelId="{7B4D0A5C-D52D-4AB1-A24D-0B6903B4C351}" type="presOf" srcId="{8D3B91B5-D592-45B2-B72A-A84A14188712}" destId="{A973E66D-09BA-43D4-96AF-C34B3E8B5E34}" srcOrd="0" destOrd="0" presId="urn:microsoft.com/office/officeart/2005/8/layout/process5"/>
    <dgm:cxn modelId="{073E0D99-C212-42C4-940C-345B7988A6DE}" type="presParOf" srcId="{5259D12C-7F61-444F-B26B-768366FBF12B}" destId="{6B028202-28C5-4DEF-A553-3AA141E9A5FF}" srcOrd="0" destOrd="0" presId="urn:microsoft.com/office/officeart/2005/8/layout/process5"/>
    <dgm:cxn modelId="{7ACDC7A5-5BAE-4C71-ACCB-485474D3AC63}" type="presParOf" srcId="{5259D12C-7F61-444F-B26B-768366FBF12B}" destId="{986CECD5-568A-4E52-A1FF-D699C2899250}" srcOrd="1" destOrd="0" presId="urn:microsoft.com/office/officeart/2005/8/layout/process5"/>
    <dgm:cxn modelId="{122C8364-B660-41C3-9E44-2B810F742247}" type="presParOf" srcId="{986CECD5-568A-4E52-A1FF-D699C2899250}" destId="{D3894E1F-7E33-4A27-AC4F-41195E727581}" srcOrd="0" destOrd="0" presId="urn:microsoft.com/office/officeart/2005/8/layout/process5"/>
    <dgm:cxn modelId="{C4445A8F-9FF5-488A-ADE2-6E7976DB3E12}" type="presParOf" srcId="{5259D12C-7F61-444F-B26B-768366FBF12B}" destId="{3F7613AE-361D-4A12-A0D4-E30E6B98956B}" srcOrd="2" destOrd="0" presId="urn:microsoft.com/office/officeart/2005/8/layout/process5"/>
    <dgm:cxn modelId="{F73D1F57-BAC2-4C93-A956-1F507167F8D0}" type="presParOf" srcId="{5259D12C-7F61-444F-B26B-768366FBF12B}" destId="{840F7838-B000-44A0-896A-9918EC850198}" srcOrd="3" destOrd="0" presId="urn:microsoft.com/office/officeart/2005/8/layout/process5"/>
    <dgm:cxn modelId="{94029D86-3015-44D0-9CB4-EA00AB53EC8C}" type="presParOf" srcId="{840F7838-B000-44A0-896A-9918EC850198}" destId="{AA806C0F-0203-4C5C-8503-73CC9C83999D}" srcOrd="0" destOrd="0" presId="urn:microsoft.com/office/officeart/2005/8/layout/process5"/>
    <dgm:cxn modelId="{F2688E86-B526-4F3D-981C-72ADE497D360}" type="presParOf" srcId="{5259D12C-7F61-444F-B26B-768366FBF12B}" destId="{E814AA11-D98E-4BB6-A95D-68D34B05823E}" srcOrd="4" destOrd="0" presId="urn:microsoft.com/office/officeart/2005/8/layout/process5"/>
    <dgm:cxn modelId="{BFA2768E-25E4-441E-BC6A-31A1521D3A33}" type="presParOf" srcId="{5259D12C-7F61-444F-B26B-768366FBF12B}" destId="{6892B7BB-B7F2-4299-87F2-FFE54DDEFEF5}" srcOrd="5" destOrd="0" presId="urn:microsoft.com/office/officeart/2005/8/layout/process5"/>
    <dgm:cxn modelId="{EBA868E2-5034-4DF0-84C6-BC476205D255}" type="presParOf" srcId="{6892B7BB-B7F2-4299-87F2-FFE54DDEFEF5}" destId="{7E30F027-C967-44A4-8674-A8E284E0E4B7}" srcOrd="0" destOrd="0" presId="urn:microsoft.com/office/officeart/2005/8/layout/process5"/>
    <dgm:cxn modelId="{DCAD5544-6E60-4494-9C89-D40F8B1BB343}" type="presParOf" srcId="{5259D12C-7F61-444F-B26B-768366FBF12B}" destId="{95D7DB83-1726-48F1-B846-DD88EE4E35BB}" srcOrd="6" destOrd="0" presId="urn:microsoft.com/office/officeart/2005/8/layout/process5"/>
    <dgm:cxn modelId="{F9D8DF93-454B-40FF-8511-2F8E64D2799E}" type="presParOf" srcId="{5259D12C-7F61-444F-B26B-768366FBF12B}" destId="{B29901B0-D723-4DBA-99F0-76EE3C4FF768}" srcOrd="7" destOrd="0" presId="urn:microsoft.com/office/officeart/2005/8/layout/process5"/>
    <dgm:cxn modelId="{C29FC77C-9540-4D04-BE21-CC3B3825DCDC}" type="presParOf" srcId="{B29901B0-D723-4DBA-99F0-76EE3C4FF768}" destId="{D610C4FD-C3E4-4D65-A84A-74573225FFA6}" srcOrd="0" destOrd="0" presId="urn:microsoft.com/office/officeart/2005/8/layout/process5"/>
    <dgm:cxn modelId="{07540B7B-86CB-4B3B-98DF-4C44375FA266}" type="presParOf" srcId="{5259D12C-7F61-444F-B26B-768366FBF12B}" destId="{A973E66D-09BA-43D4-96AF-C34B3E8B5E34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028202-28C5-4DEF-A553-3AA141E9A5FF}">
      <dsp:nvSpPr>
        <dsp:cNvPr id="0" name=""/>
        <dsp:cNvSpPr/>
      </dsp:nvSpPr>
      <dsp:spPr>
        <a:xfrm>
          <a:off x="7143" y="1001183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solidFill>
                <a:srgbClr val="FFCCCC"/>
              </a:solidFill>
            </a:rPr>
            <a:t>叢林吼吼樹屋</a:t>
          </a:r>
          <a:endParaRPr lang="zh-TW" altLang="en-US" sz="2400" kern="1200" dirty="0">
            <a:solidFill>
              <a:srgbClr val="FFCCCC"/>
            </a:solidFill>
          </a:endParaRPr>
        </a:p>
      </dsp:txBody>
      <dsp:txXfrm>
        <a:off x="44665" y="1038705"/>
        <a:ext cx="2060143" cy="1206068"/>
      </dsp:txXfrm>
    </dsp:sp>
    <dsp:sp modelId="{986CECD5-568A-4E52-A1FF-D699C2899250}">
      <dsp:nvSpPr>
        <dsp:cNvPr id="0" name=""/>
        <dsp:cNvSpPr/>
      </dsp:nvSpPr>
      <dsp:spPr>
        <a:xfrm>
          <a:off x="2330227" y="1376976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2330227" y="1482881"/>
        <a:ext cx="316861" cy="317716"/>
      </dsp:txXfrm>
    </dsp:sp>
    <dsp:sp modelId="{3F7613AE-361D-4A12-A0D4-E30E6B98956B}">
      <dsp:nvSpPr>
        <dsp:cNvPr id="0" name=""/>
        <dsp:cNvSpPr/>
      </dsp:nvSpPr>
      <dsp:spPr>
        <a:xfrm>
          <a:off x="2996406" y="1001183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dirty="0" smtClean="0"/>
            <a:t>尋寶船</a:t>
          </a:r>
          <a:endParaRPr lang="zh-TW" altLang="en-US" sz="3100" kern="1200" dirty="0"/>
        </a:p>
      </dsp:txBody>
      <dsp:txXfrm>
        <a:off x="3033928" y="1038705"/>
        <a:ext cx="2060143" cy="1206068"/>
      </dsp:txXfrm>
    </dsp:sp>
    <dsp:sp modelId="{840F7838-B000-44A0-896A-9918EC850198}">
      <dsp:nvSpPr>
        <dsp:cNvPr id="0" name=""/>
        <dsp:cNvSpPr/>
      </dsp:nvSpPr>
      <dsp:spPr>
        <a:xfrm>
          <a:off x="5319490" y="1376976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116972"/>
            <a:satOff val="-1072"/>
            <a:lumOff val="925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5319490" y="1482881"/>
        <a:ext cx="316861" cy="317716"/>
      </dsp:txXfrm>
    </dsp:sp>
    <dsp:sp modelId="{E814AA11-D98E-4BB6-A95D-68D34B05823E}">
      <dsp:nvSpPr>
        <dsp:cNvPr id="0" name=""/>
        <dsp:cNvSpPr/>
      </dsp:nvSpPr>
      <dsp:spPr>
        <a:xfrm>
          <a:off x="5985668" y="1001183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smtClean="0"/>
            <a:t>摩天輪</a:t>
          </a:r>
          <a:endParaRPr lang="zh-TW" altLang="en-US" sz="3100" kern="1200" dirty="0"/>
        </a:p>
      </dsp:txBody>
      <dsp:txXfrm>
        <a:off x="6023190" y="1038705"/>
        <a:ext cx="2060143" cy="1206068"/>
      </dsp:txXfrm>
    </dsp:sp>
    <dsp:sp modelId="{6892B7BB-B7F2-4299-87F2-FFE54DDEFEF5}">
      <dsp:nvSpPr>
        <dsp:cNvPr id="0" name=""/>
        <dsp:cNvSpPr/>
      </dsp:nvSpPr>
      <dsp:spPr>
        <a:xfrm rot="5400000">
          <a:off x="6826932" y="2431759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33943"/>
            <a:satOff val="-2143"/>
            <a:lumOff val="1850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 rot="-5400000">
        <a:off x="6894404" y="2470192"/>
        <a:ext cx="317716" cy="316861"/>
      </dsp:txXfrm>
    </dsp:sp>
    <dsp:sp modelId="{95D7DB83-1726-48F1-B846-DD88EE4E35BB}">
      <dsp:nvSpPr>
        <dsp:cNvPr id="0" name=""/>
        <dsp:cNvSpPr/>
      </dsp:nvSpPr>
      <dsp:spPr>
        <a:xfrm>
          <a:off x="5985668" y="3136371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dirty="0" smtClean="0"/>
            <a:t>魔法星際飛車</a:t>
          </a:r>
          <a:endParaRPr lang="zh-TW" altLang="en-US" sz="3100" kern="1200" dirty="0"/>
        </a:p>
      </dsp:txBody>
      <dsp:txXfrm>
        <a:off x="6023190" y="3173893"/>
        <a:ext cx="2060143" cy="1206068"/>
      </dsp:txXfrm>
    </dsp:sp>
    <dsp:sp modelId="{B29901B0-D723-4DBA-99F0-76EE3C4FF768}">
      <dsp:nvSpPr>
        <dsp:cNvPr id="0" name=""/>
        <dsp:cNvSpPr/>
      </dsp:nvSpPr>
      <dsp:spPr>
        <a:xfrm rot="10800000">
          <a:off x="5345112" y="3512163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350915"/>
            <a:satOff val="-3215"/>
            <a:lumOff val="277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 rot="10800000">
        <a:off x="5480910" y="3618068"/>
        <a:ext cx="316861" cy="317716"/>
      </dsp:txXfrm>
    </dsp:sp>
    <dsp:sp modelId="{A973E66D-09BA-43D4-96AF-C34B3E8B5E34}">
      <dsp:nvSpPr>
        <dsp:cNvPr id="0" name=""/>
        <dsp:cNvSpPr/>
      </dsp:nvSpPr>
      <dsp:spPr>
        <a:xfrm>
          <a:off x="2996406" y="3136370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dirty="0" smtClean="0"/>
            <a:t>轉轉咖啡杯</a:t>
          </a:r>
          <a:endParaRPr lang="zh-TW" altLang="en-US" sz="3100" kern="1200" dirty="0"/>
        </a:p>
      </dsp:txBody>
      <dsp:txXfrm>
        <a:off x="3033928" y="3173892"/>
        <a:ext cx="2060143" cy="1206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177D2-5233-4682-B038-181FE196BE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334-E114-425B-B1D4-35ED9984E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3833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177D2-5233-4682-B038-181FE196BE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334-E114-425B-B1D4-35ED9984E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0706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177D2-5233-4682-B038-181FE196BE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334-E114-425B-B1D4-35ED9984E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135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177D2-5233-4682-B038-181FE196BE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334-E114-425B-B1D4-35ED9984E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0564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177D2-5233-4682-B038-181FE196BE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334-E114-425B-B1D4-35ED9984E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158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177D2-5233-4682-B038-181FE196BE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334-E114-425B-B1D4-35ED9984E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762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177D2-5233-4682-B038-181FE196BE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334-E114-425B-B1D4-35ED9984E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898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177D2-5233-4682-B038-181FE196BE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334-E114-425B-B1D4-35ED9984E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6279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177D2-5233-4682-B038-181FE196BE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334-E114-425B-B1D4-35ED9984E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569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177D2-5233-4682-B038-181FE196BE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334-E114-425B-B1D4-35ED9984E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297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177D2-5233-4682-B038-181FE196BE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334-E114-425B-B1D4-35ED9984E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049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000">
              <a:srgbClr val="FFCCCC"/>
            </a:gs>
            <a:gs pos="7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177D2-5233-4682-B038-181FE196BE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C5334-E114-425B-B1D4-35ED9984E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0446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r>
              <a:rPr lang="zh-TW" altLang="en-US" dirty="0"/>
              <a:t> </a:t>
            </a:r>
            <a:r>
              <a:rPr lang="zh-TW" altLang="en-US" dirty="0" smtClean="0"/>
              <a:t>小</a:t>
            </a:r>
            <a:r>
              <a:rPr lang="zh-TW" altLang="en-US" dirty="0"/>
              <a:t>恩</a:t>
            </a:r>
          </a:p>
        </p:txBody>
      </p:sp>
    </p:spTree>
    <p:extLst>
      <p:ext uri="{BB962C8B-B14F-4D97-AF65-F5344CB8AC3E}">
        <p14:creationId xmlns:p14="http://schemas.microsoft.com/office/powerpoint/2010/main" val="355794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38374594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321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4783072"/>
              </p:ext>
            </p:extLst>
          </p:nvPr>
        </p:nvGraphicFramePr>
        <p:xfrm>
          <a:off x="838200" y="1825625"/>
          <a:ext cx="10993584" cy="4034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0512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70512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70512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70512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70512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70512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70512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6969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3166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6674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6674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778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⚡⚡⚡⚡☁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9800" y="1690688"/>
            <a:ext cx="5459365" cy="4094524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31226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2581" y="1825625"/>
            <a:ext cx="4777419" cy="3963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695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資料來源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772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69720" y="1565774"/>
            <a:ext cx="8527869" cy="4796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92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196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</vt:lpstr>
      <vt:lpstr>                    </vt:lpstr>
      <vt:lpstr>票價</vt:lpstr>
      <vt:lpstr>轉轉咖啡杯</vt:lpstr>
      <vt:lpstr>尋寶船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10</cp:revision>
  <dcterms:created xsi:type="dcterms:W3CDTF">2022-12-26T03:37:17Z</dcterms:created>
  <dcterms:modified xsi:type="dcterms:W3CDTF">2023-01-16T03:56:33Z</dcterms:modified>
</cp:coreProperties>
</file>