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D5C288-25DD-4201-B2D8-35A21C816F3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1748194-35CF-4841-9074-8A7195D4D75D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5CCDC47-B3BC-4A51-B9B2-DDB094974B54}" type="parTrans" cxnId="{3FB85C12-C764-453F-A566-97394F970559}">
      <dgm:prSet/>
      <dgm:spPr/>
      <dgm:t>
        <a:bodyPr/>
        <a:lstStyle/>
        <a:p>
          <a:endParaRPr lang="zh-TW" altLang="en-US"/>
        </a:p>
      </dgm:t>
    </dgm:pt>
    <dgm:pt modelId="{0C6A6DC6-AE51-4C49-8D4F-8CFBD32C4F3F}" type="sibTrans" cxnId="{3FB85C12-C764-453F-A566-97394F970559}">
      <dgm:prSet/>
      <dgm:spPr/>
      <dgm:t>
        <a:bodyPr/>
        <a:lstStyle/>
        <a:p>
          <a:endParaRPr lang="zh-TW" altLang="en-US"/>
        </a:p>
      </dgm:t>
    </dgm:pt>
    <dgm:pt modelId="{05A8C7C4-AA9B-4AF2-9A0A-F7A6E27E8E4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CC4D83B-E4DD-4CFB-B727-A149A8E3F5F9}" type="parTrans" cxnId="{402CA4C6-967E-4EFC-B387-0637B915EB4E}">
      <dgm:prSet/>
      <dgm:spPr/>
      <dgm:t>
        <a:bodyPr/>
        <a:lstStyle/>
        <a:p>
          <a:endParaRPr lang="zh-TW" altLang="en-US"/>
        </a:p>
      </dgm:t>
    </dgm:pt>
    <dgm:pt modelId="{CF867F13-B23F-4F55-8E9A-8644786016B0}" type="sibTrans" cxnId="{402CA4C6-967E-4EFC-B387-0637B915EB4E}">
      <dgm:prSet/>
      <dgm:spPr/>
      <dgm:t>
        <a:bodyPr/>
        <a:lstStyle/>
        <a:p>
          <a:endParaRPr lang="zh-TW" altLang="en-US"/>
        </a:p>
      </dgm:t>
    </dgm:pt>
    <dgm:pt modelId="{8EE9129D-6FAD-45AF-8AB4-CEC1638E6E12}">
      <dgm:prSet phldrT="[文字]" custT="1"/>
      <dgm:spPr/>
      <dgm:t>
        <a:bodyPr/>
        <a:lstStyle/>
        <a:p>
          <a:r>
            <a:rPr lang="zh-TW" altLang="en-US" sz="3600" dirty="0" smtClean="0"/>
            <a:t>轉轉咖啡杯</a:t>
          </a:r>
          <a:endParaRPr lang="zh-TW" altLang="en-US" sz="3600" dirty="0"/>
        </a:p>
      </dgm:t>
    </dgm:pt>
    <dgm:pt modelId="{322DE841-AE29-4CE7-A3EA-9A869466F425}" type="parTrans" cxnId="{6E812097-1CE6-4151-A4BF-17B635C44FA6}">
      <dgm:prSet/>
      <dgm:spPr/>
      <dgm:t>
        <a:bodyPr/>
        <a:lstStyle/>
        <a:p>
          <a:endParaRPr lang="zh-TW" altLang="en-US"/>
        </a:p>
      </dgm:t>
    </dgm:pt>
    <dgm:pt modelId="{3CAB3A28-B042-4510-AB72-E11B78866DD2}" type="sibTrans" cxnId="{6E812097-1CE6-4151-A4BF-17B635C44FA6}">
      <dgm:prSet/>
      <dgm:spPr/>
      <dgm:t>
        <a:bodyPr/>
        <a:lstStyle/>
        <a:p>
          <a:endParaRPr lang="zh-TW" altLang="en-US"/>
        </a:p>
      </dgm:t>
    </dgm:pt>
    <dgm:pt modelId="{BBEDFF6A-21E8-4AA6-8318-D59EF55E5C4E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4356C7AD-6F91-4DD4-BE41-E90BD17899A5}" type="parTrans" cxnId="{CCB73E03-52E0-42D5-B6D3-9384BC1403E8}">
      <dgm:prSet/>
      <dgm:spPr/>
      <dgm:t>
        <a:bodyPr/>
        <a:lstStyle/>
        <a:p>
          <a:endParaRPr lang="zh-TW" altLang="en-US"/>
        </a:p>
      </dgm:t>
    </dgm:pt>
    <dgm:pt modelId="{7895A96A-8068-4458-A86A-F959EFADF6B7}" type="sibTrans" cxnId="{CCB73E03-52E0-42D5-B6D3-9384BC1403E8}">
      <dgm:prSet/>
      <dgm:spPr/>
      <dgm:t>
        <a:bodyPr/>
        <a:lstStyle/>
        <a:p>
          <a:endParaRPr lang="zh-TW" altLang="en-US"/>
        </a:p>
      </dgm:t>
    </dgm:pt>
    <dgm:pt modelId="{D59D9166-3A52-4C13-A031-BB7C4666202C}">
      <dgm:prSet phldrT="[文字]" custT="1"/>
      <dgm:spPr/>
      <dgm:t>
        <a:bodyPr/>
        <a:lstStyle/>
        <a:p>
          <a:r>
            <a:rPr lang="zh-TW" altLang="en-US" sz="3200" dirty="0" smtClean="0"/>
            <a:t>魔法星際飛車</a:t>
          </a:r>
          <a:endParaRPr lang="zh-TW" altLang="en-US" sz="3200" dirty="0"/>
        </a:p>
      </dgm:t>
    </dgm:pt>
    <dgm:pt modelId="{9C41BBB1-0620-4004-8067-8D8B0705A935}" type="parTrans" cxnId="{B1B3309C-E7CB-4365-A095-3846DB5D67DD}">
      <dgm:prSet/>
      <dgm:spPr/>
      <dgm:t>
        <a:bodyPr/>
        <a:lstStyle/>
        <a:p>
          <a:endParaRPr lang="zh-TW" altLang="en-US"/>
        </a:p>
      </dgm:t>
    </dgm:pt>
    <dgm:pt modelId="{29969CDE-0CA8-455F-98E2-238369099376}" type="sibTrans" cxnId="{B1B3309C-E7CB-4365-A095-3846DB5D67DD}">
      <dgm:prSet/>
      <dgm:spPr/>
      <dgm:t>
        <a:bodyPr/>
        <a:lstStyle/>
        <a:p>
          <a:endParaRPr lang="zh-TW" altLang="en-US"/>
        </a:p>
      </dgm:t>
    </dgm:pt>
    <dgm:pt modelId="{250D63BA-1419-42D9-B372-FA51DAF6BEA7}" type="pres">
      <dgm:prSet presAssocID="{28D5C288-25DD-4201-B2D8-35A21C816F3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16C95F2-426C-4DF5-B56B-54026511FDE0}" type="pres">
      <dgm:prSet presAssocID="{D1748194-35CF-4841-9074-8A7195D4D75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F007C7-BB9D-4930-BF82-F2B6EAF786CF}" type="pres">
      <dgm:prSet presAssocID="{0C6A6DC6-AE51-4C49-8D4F-8CFBD32C4F3F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9F8AB37-7C34-443B-897B-C43FA179E715}" type="pres">
      <dgm:prSet presAssocID="{0C6A6DC6-AE51-4C49-8D4F-8CFBD32C4F3F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6257B58D-E5D7-43F0-A442-D7DA581E5A84}" type="pres">
      <dgm:prSet presAssocID="{05A8C7C4-AA9B-4AF2-9A0A-F7A6E27E8E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7823CA-48E2-49C3-B32F-534F7BA522E3}" type="pres">
      <dgm:prSet presAssocID="{CF867F13-B23F-4F55-8E9A-8644786016B0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CF10A4FF-6F0A-4B2B-A642-BF60C04E5C30}" type="pres">
      <dgm:prSet presAssocID="{CF867F13-B23F-4F55-8E9A-8644786016B0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8F97690-772B-4883-A8FB-F75904ACB069}" type="pres">
      <dgm:prSet presAssocID="{8EE9129D-6FAD-45AF-8AB4-CEC1638E6E12}" presName="node" presStyleLbl="node1" presStyleIdx="2" presStyleCnt="5" custLinFactNeighborX="-6784" custLinFactNeighborY="80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8C752C-0D9B-48C8-AD0C-C921E66A1622}" type="pres">
      <dgm:prSet presAssocID="{3CAB3A28-B042-4510-AB72-E11B78866DD2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BE398854-2106-44BB-BE5E-66072D0D97C5}" type="pres">
      <dgm:prSet presAssocID="{3CAB3A28-B042-4510-AB72-E11B78866DD2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B2D8BD3C-4C77-4691-BD52-145BDD06C1A6}" type="pres">
      <dgm:prSet presAssocID="{BBEDFF6A-21E8-4AA6-8318-D59EF55E5C4E}" presName="node" presStyleLbl="node1" presStyleIdx="3" presStyleCnt="5" custLinFactNeighborX="14" custLinFactNeighborY="84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B351AD-1D3D-4650-9A55-D371A958D050}" type="pres">
      <dgm:prSet presAssocID="{7895A96A-8068-4458-A86A-F959EFADF6B7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499A004-540F-4459-816B-79F432F393CC}" type="pres">
      <dgm:prSet presAssocID="{7895A96A-8068-4458-A86A-F959EFADF6B7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CD60DDB7-BF3E-47AE-8935-7A040F6A2FA0}" type="pres">
      <dgm:prSet presAssocID="{D59D9166-3A52-4C13-A031-BB7C4666202C}" presName="node" presStyleLbl="node1" presStyleIdx="4" presStyleCnt="5" custLinFactNeighborX="4846" custLinFactNeighborY="-239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08446D9-22A5-479B-971F-49E189323335}" type="presOf" srcId="{0C6A6DC6-AE51-4C49-8D4F-8CFBD32C4F3F}" destId="{CCF007C7-BB9D-4930-BF82-F2B6EAF786CF}" srcOrd="0" destOrd="0" presId="urn:microsoft.com/office/officeart/2005/8/layout/process5"/>
    <dgm:cxn modelId="{B1B3309C-E7CB-4365-A095-3846DB5D67DD}" srcId="{28D5C288-25DD-4201-B2D8-35A21C816F3E}" destId="{D59D9166-3A52-4C13-A031-BB7C4666202C}" srcOrd="4" destOrd="0" parTransId="{9C41BBB1-0620-4004-8067-8D8B0705A935}" sibTransId="{29969CDE-0CA8-455F-98E2-238369099376}"/>
    <dgm:cxn modelId="{402CA4C6-967E-4EFC-B387-0637B915EB4E}" srcId="{28D5C288-25DD-4201-B2D8-35A21C816F3E}" destId="{05A8C7C4-AA9B-4AF2-9A0A-F7A6E27E8E43}" srcOrd="1" destOrd="0" parTransId="{3CC4D83B-E4DD-4CFB-B727-A149A8E3F5F9}" sibTransId="{CF867F13-B23F-4F55-8E9A-8644786016B0}"/>
    <dgm:cxn modelId="{2BCD405B-E014-482F-899E-35E090EBB0CA}" type="presOf" srcId="{CF867F13-B23F-4F55-8E9A-8644786016B0}" destId="{CF10A4FF-6F0A-4B2B-A642-BF60C04E5C30}" srcOrd="1" destOrd="0" presId="urn:microsoft.com/office/officeart/2005/8/layout/process5"/>
    <dgm:cxn modelId="{97712E29-5D75-410E-8B2C-637B17FEE290}" type="presOf" srcId="{05A8C7C4-AA9B-4AF2-9A0A-F7A6E27E8E43}" destId="{6257B58D-E5D7-43F0-A442-D7DA581E5A84}" srcOrd="0" destOrd="0" presId="urn:microsoft.com/office/officeart/2005/8/layout/process5"/>
    <dgm:cxn modelId="{A30B18F3-A740-42D5-BBCC-51CB4EC01A87}" type="presOf" srcId="{3CAB3A28-B042-4510-AB72-E11B78866DD2}" destId="{6F8C752C-0D9B-48C8-AD0C-C921E66A1622}" srcOrd="0" destOrd="0" presId="urn:microsoft.com/office/officeart/2005/8/layout/process5"/>
    <dgm:cxn modelId="{CCB73E03-52E0-42D5-B6D3-9384BC1403E8}" srcId="{28D5C288-25DD-4201-B2D8-35A21C816F3E}" destId="{BBEDFF6A-21E8-4AA6-8318-D59EF55E5C4E}" srcOrd="3" destOrd="0" parTransId="{4356C7AD-6F91-4DD4-BE41-E90BD17899A5}" sibTransId="{7895A96A-8068-4458-A86A-F959EFADF6B7}"/>
    <dgm:cxn modelId="{219CF592-EFBD-4799-88AB-5203F1599580}" type="presOf" srcId="{7895A96A-8068-4458-A86A-F959EFADF6B7}" destId="{01B351AD-1D3D-4650-9A55-D371A958D050}" srcOrd="0" destOrd="0" presId="urn:microsoft.com/office/officeart/2005/8/layout/process5"/>
    <dgm:cxn modelId="{DF6A0C1A-3467-48E2-A101-14B488B2FF6D}" type="presOf" srcId="{7895A96A-8068-4458-A86A-F959EFADF6B7}" destId="{6499A004-540F-4459-816B-79F432F393CC}" srcOrd="1" destOrd="0" presId="urn:microsoft.com/office/officeart/2005/8/layout/process5"/>
    <dgm:cxn modelId="{3FB85C12-C764-453F-A566-97394F970559}" srcId="{28D5C288-25DD-4201-B2D8-35A21C816F3E}" destId="{D1748194-35CF-4841-9074-8A7195D4D75D}" srcOrd="0" destOrd="0" parTransId="{05CCDC47-B3BC-4A51-B9B2-DDB094974B54}" sibTransId="{0C6A6DC6-AE51-4C49-8D4F-8CFBD32C4F3F}"/>
    <dgm:cxn modelId="{6E812097-1CE6-4151-A4BF-17B635C44FA6}" srcId="{28D5C288-25DD-4201-B2D8-35A21C816F3E}" destId="{8EE9129D-6FAD-45AF-8AB4-CEC1638E6E12}" srcOrd="2" destOrd="0" parTransId="{322DE841-AE29-4CE7-A3EA-9A869466F425}" sibTransId="{3CAB3A28-B042-4510-AB72-E11B78866DD2}"/>
    <dgm:cxn modelId="{E170F43C-9AD6-4F01-A767-8A76B5BAF4F7}" type="presOf" srcId="{8EE9129D-6FAD-45AF-8AB4-CEC1638E6E12}" destId="{B8F97690-772B-4883-A8FB-F75904ACB069}" srcOrd="0" destOrd="0" presId="urn:microsoft.com/office/officeart/2005/8/layout/process5"/>
    <dgm:cxn modelId="{2DA6C26F-BA4E-423E-A9E6-A27C6A7D3F4B}" type="presOf" srcId="{0C6A6DC6-AE51-4C49-8D4F-8CFBD32C4F3F}" destId="{B9F8AB37-7C34-443B-897B-C43FA179E715}" srcOrd="1" destOrd="0" presId="urn:microsoft.com/office/officeart/2005/8/layout/process5"/>
    <dgm:cxn modelId="{A2A1E4EB-4725-49D2-95A2-EE7A1042F400}" type="presOf" srcId="{D1748194-35CF-4841-9074-8A7195D4D75D}" destId="{216C95F2-426C-4DF5-B56B-54026511FDE0}" srcOrd="0" destOrd="0" presId="urn:microsoft.com/office/officeart/2005/8/layout/process5"/>
    <dgm:cxn modelId="{E07D8DE5-CC3E-4461-9E37-58E7E91A47C2}" type="presOf" srcId="{BBEDFF6A-21E8-4AA6-8318-D59EF55E5C4E}" destId="{B2D8BD3C-4C77-4691-BD52-145BDD06C1A6}" srcOrd="0" destOrd="0" presId="urn:microsoft.com/office/officeart/2005/8/layout/process5"/>
    <dgm:cxn modelId="{2C6F61DC-8FC6-40DD-A8CC-6F0D3F80AE14}" type="presOf" srcId="{CF867F13-B23F-4F55-8E9A-8644786016B0}" destId="{9C7823CA-48E2-49C3-B32F-534F7BA522E3}" srcOrd="0" destOrd="0" presId="urn:microsoft.com/office/officeart/2005/8/layout/process5"/>
    <dgm:cxn modelId="{B6768EB6-494C-4C52-B344-65BA416786AC}" type="presOf" srcId="{D59D9166-3A52-4C13-A031-BB7C4666202C}" destId="{CD60DDB7-BF3E-47AE-8935-7A040F6A2FA0}" srcOrd="0" destOrd="0" presId="urn:microsoft.com/office/officeart/2005/8/layout/process5"/>
    <dgm:cxn modelId="{951764DC-ABAA-49EB-BC28-7C64FE54CB3D}" type="presOf" srcId="{3CAB3A28-B042-4510-AB72-E11B78866DD2}" destId="{BE398854-2106-44BB-BE5E-66072D0D97C5}" srcOrd="1" destOrd="0" presId="urn:microsoft.com/office/officeart/2005/8/layout/process5"/>
    <dgm:cxn modelId="{C2D49562-2D13-4A54-A932-E4D98E775983}" type="presOf" srcId="{28D5C288-25DD-4201-B2D8-35A21C816F3E}" destId="{250D63BA-1419-42D9-B372-FA51DAF6BEA7}" srcOrd="0" destOrd="0" presId="urn:microsoft.com/office/officeart/2005/8/layout/process5"/>
    <dgm:cxn modelId="{1678EE4D-057D-41E2-B84A-F4654DECB85F}" type="presParOf" srcId="{250D63BA-1419-42D9-B372-FA51DAF6BEA7}" destId="{216C95F2-426C-4DF5-B56B-54026511FDE0}" srcOrd="0" destOrd="0" presId="urn:microsoft.com/office/officeart/2005/8/layout/process5"/>
    <dgm:cxn modelId="{692DEC8E-A2BA-4B06-BDDD-0947D65E3C0B}" type="presParOf" srcId="{250D63BA-1419-42D9-B372-FA51DAF6BEA7}" destId="{CCF007C7-BB9D-4930-BF82-F2B6EAF786CF}" srcOrd="1" destOrd="0" presId="urn:microsoft.com/office/officeart/2005/8/layout/process5"/>
    <dgm:cxn modelId="{BA0C1CAE-E1DF-40F5-A4EE-CC389C9E521B}" type="presParOf" srcId="{CCF007C7-BB9D-4930-BF82-F2B6EAF786CF}" destId="{B9F8AB37-7C34-443B-897B-C43FA179E715}" srcOrd="0" destOrd="0" presId="urn:microsoft.com/office/officeart/2005/8/layout/process5"/>
    <dgm:cxn modelId="{46BA8E4F-678B-4B22-9737-FDEACE4785A7}" type="presParOf" srcId="{250D63BA-1419-42D9-B372-FA51DAF6BEA7}" destId="{6257B58D-E5D7-43F0-A442-D7DA581E5A84}" srcOrd="2" destOrd="0" presId="urn:microsoft.com/office/officeart/2005/8/layout/process5"/>
    <dgm:cxn modelId="{3F6DCF2A-0190-4316-A78D-33E7DB5BA74B}" type="presParOf" srcId="{250D63BA-1419-42D9-B372-FA51DAF6BEA7}" destId="{9C7823CA-48E2-49C3-B32F-534F7BA522E3}" srcOrd="3" destOrd="0" presId="urn:microsoft.com/office/officeart/2005/8/layout/process5"/>
    <dgm:cxn modelId="{18A40FCE-7A0D-4EE6-9362-6CC9DDAFB128}" type="presParOf" srcId="{9C7823CA-48E2-49C3-B32F-534F7BA522E3}" destId="{CF10A4FF-6F0A-4B2B-A642-BF60C04E5C30}" srcOrd="0" destOrd="0" presId="urn:microsoft.com/office/officeart/2005/8/layout/process5"/>
    <dgm:cxn modelId="{3F6BEB5B-5026-46E5-81E7-03DA3FF0B34B}" type="presParOf" srcId="{250D63BA-1419-42D9-B372-FA51DAF6BEA7}" destId="{B8F97690-772B-4883-A8FB-F75904ACB069}" srcOrd="4" destOrd="0" presId="urn:microsoft.com/office/officeart/2005/8/layout/process5"/>
    <dgm:cxn modelId="{1117E067-1160-4458-82A9-4163FE0A3BCF}" type="presParOf" srcId="{250D63BA-1419-42D9-B372-FA51DAF6BEA7}" destId="{6F8C752C-0D9B-48C8-AD0C-C921E66A1622}" srcOrd="5" destOrd="0" presId="urn:microsoft.com/office/officeart/2005/8/layout/process5"/>
    <dgm:cxn modelId="{E4462EAE-8F4D-4312-B8C3-85AFB85D1EF0}" type="presParOf" srcId="{6F8C752C-0D9B-48C8-AD0C-C921E66A1622}" destId="{BE398854-2106-44BB-BE5E-66072D0D97C5}" srcOrd="0" destOrd="0" presId="urn:microsoft.com/office/officeart/2005/8/layout/process5"/>
    <dgm:cxn modelId="{9C379D20-B18C-4F0F-9A4E-6E7114A635FC}" type="presParOf" srcId="{250D63BA-1419-42D9-B372-FA51DAF6BEA7}" destId="{B2D8BD3C-4C77-4691-BD52-145BDD06C1A6}" srcOrd="6" destOrd="0" presId="urn:microsoft.com/office/officeart/2005/8/layout/process5"/>
    <dgm:cxn modelId="{236A49C4-46C1-408C-A93C-741C56D44C3D}" type="presParOf" srcId="{250D63BA-1419-42D9-B372-FA51DAF6BEA7}" destId="{01B351AD-1D3D-4650-9A55-D371A958D050}" srcOrd="7" destOrd="0" presId="urn:microsoft.com/office/officeart/2005/8/layout/process5"/>
    <dgm:cxn modelId="{76E9354C-5D3C-48E4-8ABC-25FAF74A07D1}" type="presParOf" srcId="{01B351AD-1D3D-4650-9A55-D371A958D050}" destId="{6499A004-540F-4459-816B-79F432F393CC}" srcOrd="0" destOrd="0" presId="urn:microsoft.com/office/officeart/2005/8/layout/process5"/>
    <dgm:cxn modelId="{D9231F25-417C-433F-92D4-D65C21CAE91B}" type="presParOf" srcId="{250D63BA-1419-42D9-B372-FA51DAF6BEA7}" destId="{CD60DDB7-BF3E-47AE-8935-7A040F6A2FA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6C95F2-426C-4DF5-B56B-54026511FDE0}">
      <dsp:nvSpPr>
        <dsp:cNvPr id="0" name=""/>
        <dsp:cNvSpPr/>
      </dsp:nvSpPr>
      <dsp:spPr>
        <a:xfrm>
          <a:off x="136066" y="439"/>
          <a:ext cx="2695649" cy="1617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183438" y="47811"/>
        <a:ext cx="2600905" cy="1522645"/>
      </dsp:txXfrm>
    </dsp:sp>
    <dsp:sp modelId="{CCF007C7-BB9D-4930-BF82-F2B6EAF786CF}">
      <dsp:nvSpPr>
        <dsp:cNvPr id="0" name=""/>
        <dsp:cNvSpPr/>
      </dsp:nvSpPr>
      <dsp:spPr>
        <a:xfrm>
          <a:off x="3068932" y="474873"/>
          <a:ext cx="571477" cy="6685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68932" y="608577"/>
        <a:ext cx="400034" cy="401113"/>
      </dsp:txXfrm>
    </dsp:sp>
    <dsp:sp modelId="{6257B58D-E5D7-43F0-A442-D7DA581E5A84}">
      <dsp:nvSpPr>
        <dsp:cNvPr id="0" name=""/>
        <dsp:cNvSpPr/>
      </dsp:nvSpPr>
      <dsp:spPr>
        <a:xfrm>
          <a:off x="3909975" y="439"/>
          <a:ext cx="2695649" cy="1617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3957347" y="47811"/>
        <a:ext cx="2600905" cy="1522645"/>
      </dsp:txXfrm>
    </dsp:sp>
    <dsp:sp modelId="{9C7823CA-48E2-49C3-B32F-534F7BA522E3}">
      <dsp:nvSpPr>
        <dsp:cNvPr id="0" name=""/>
        <dsp:cNvSpPr/>
      </dsp:nvSpPr>
      <dsp:spPr>
        <a:xfrm rot="125005">
          <a:off x="6802452" y="539703"/>
          <a:ext cx="474868" cy="6685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02499" y="670817"/>
        <a:ext cx="332408" cy="401113"/>
      </dsp:txXfrm>
    </dsp:sp>
    <dsp:sp modelId="{B8F97690-772B-4883-A8FB-F75904ACB069}">
      <dsp:nvSpPr>
        <dsp:cNvPr id="0" name=""/>
        <dsp:cNvSpPr/>
      </dsp:nvSpPr>
      <dsp:spPr>
        <a:xfrm>
          <a:off x="7501011" y="131076"/>
          <a:ext cx="2695649" cy="1617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轉轉咖啡杯</a:t>
          </a:r>
          <a:endParaRPr lang="zh-TW" altLang="en-US" sz="3600" kern="1200" dirty="0"/>
        </a:p>
      </dsp:txBody>
      <dsp:txXfrm>
        <a:off x="7548383" y="178448"/>
        <a:ext cx="2600905" cy="1522645"/>
      </dsp:txXfrm>
    </dsp:sp>
    <dsp:sp modelId="{6F8C752C-0D9B-48C8-AD0C-C921E66A1622}">
      <dsp:nvSpPr>
        <dsp:cNvPr id="0" name=""/>
        <dsp:cNvSpPr/>
      </dsp:nvSpPr>
      <dsp:spPr>
        <a:xfrm rot="5154858">
          <a:off x="8687568" y="1874015"/>
          <a:ext cx="503753" cy="6685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 rot="-5400000">
        <a:off x="8733504" y="1956591"/>
        <a:ext cx="401113" cy="352627"/>
      </dsp:txXfrm>
    </dsp:sp>
    <dsp:sp modelId="{B2D8BD3C-4C77-4691-BD52-145BDD06C1A6}">
      <dsp:nvSpPr>
        <dsp:cNvPr id="0" name=""/>
        <dsp:cNvSpPr/>
      </dsp:nvSpPr>
      <dsp:spPr>
        <a:xfrm>
          <a:off x="7684261" y="2696528"/>
          <a:ext cx="2695649" cy="1617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7731633" y="2743900"/>
        <a:ext cx="2600905" cy="1522645"/>
      </dsp:txXfrm>
    </dsp:sp>
    <dsp:sp modelId="{01B351AD-1D3D-4650-9A55-D371A958D050}">
      <dsp:nvSpPr>
        <dsp:cNvPr id="0" name=""/>
        <dsp:cNvSpPr/>
      </dsp:nvSpPr>
      <dsp:spPr>
        <a:xfrm rot="10836976">
          <a:off x="6973242" y="3151519"/>
          <a:ext cx="502472" cy="6685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23980" y="3286034"/>
        <a:ext cx="351730" cy="401113"/>
      </dsp:txXfrm>
    </dsp:sp>
    <dsp:sp modelId="{CD60DDB7-BF3E-47AE-8935-7A040F6A2FA0}">
      <dsp:nvSpPr>
        <dsp:cNvPr id="0" name=""/>
        <dsp:cNvSpPr/>
      </dsp:nvSpPr>
      <dsp:spPr>
        <a:xfrm>
          <a:off x="4040606" y="2657336"/>
          <a:ext cx="2695649" cy="16173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魔法星際飛車</a:t>
          </a:r>
          <a:endParaRPr lang="zh-TW" altLang="en-US" sz="3200" kern="1200" dirty="0"/>
        </a:p>
      </dsp:txBody>
      <dsp:txXfrm>
        <a:off x="4087978" y="2704708"/>
        <a:ext cx="2600905" cy="1522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56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97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7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61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50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38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20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87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56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39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F4DF2-B4E3-480B-A364-1905281653D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73AA0-E73A-4C2A-A8A3-9953C13C9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53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規劃小瑀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99913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958844"/>
              </p:ext>
            </p:extLst>
          </p:nvPr>
        </p:nvGraphicFramePr>
        <p:xfrm>
          <a:off x="838200" y="1825625"/>
          <a:ext cx="10515600" cy="4313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5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42105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364999"/>
              </p:ext>
            </p:extLst>
          </p:nvPr>
        </p:nvGraphicFramePr>
        <p:xfrm>
          <a:off x="838200" y="1825625"/>
          <a:ext cx="11049001" cy="4196353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53304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304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85075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0850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8496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14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14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37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92973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18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宇宙迴旋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🌞🌞🌞☁☁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💗💗♡♡♡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743" y="1690687"/>
            <a:ext cx="3540034" cy="335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081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203</Words>
  <Application>Microsoft Office PowerPoint</Application>
  <PresentationFormat>寬螢幕</PresentationFormat>
  <Paragraphs>391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兒童新樂園日遊</vt:lpstr>
      <vt:lpstr>規劃</vt:lpstr>
      <vt:lpstr>票價</vt:lpstr>
      <vt:lpstr>轉轉咖啡杯</vt:lpstr>
      <vt:lpstr>宇宙迴旋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兒童新樂園日遊</dc:title>
  <dc:creator>Windows 使用者</dc:creator>
  <cp:lastModifiedBy>Windows 使用者</cp:lastModifiedBy>
  <cp:revision>9</cp:revision>
  <dcterms:created xsi:type="dcterms:W3CDTF">2022-12-26T03:37:45Z</dcterms:created>
  <dcterms:modified xsi:type="dcterms:W3CDTF">2023-01-16T04:00:33Z</dcterms:modified>
</cp:coreProperties>
</file>