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DA28EE-685B-43E9-90DA-109083E1A66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F30A1E3-A3AE-4D12-A6EB-11189CE40F9E}">
      <dgm:prSet phldrT="[文字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森林舞會</a:t>
          </a:r>
          <a:endParaRPr lang="zh-TW" altLang="en-US" dirty="0"/>
        </a:p>
      </dgm:t>
    </dgm:pt>
    <dgm:pt modelId="{E5D1D9A6-0F94-4C1A-8643-DE7AAD134E5C}" type="parTrans" cxnId="{A95875C0-0323-4921-AB65-E59F090AE1D7}">
      <dgm:prSet/>
      <dgm:spPr/>
      <dgm:t>
        <a:bodyPr/>
        <a:lstStyle/>
        <a:p>
          <a:endParaRPr lang="zh-TW" altLang="en-US"/>
        </a:p>
      </dgm:t>
    </dgm:pt>
    <dgm:pt modelId="{708D0CCD-05EE-4F9E-8B37-05F587DBE942}" type="sibTrans" cxnId="{A95875C0-0323-4921-AB65-E59F090AE1D7}">
      <dgm:prSet/>
      <dgm:spPr/>
      <dgm:t>
        <a:bodyPr/>
        <a:lstStyle/>
        <a:p>
          <a:endParaRPr lang="zh-TW" altLang="en-US"/>
        </a:p>
      </dgm:t>
    </dgm:pt>
    <dgm:pt modelId="{6F18BF15-143C-432F-9258-E011D85E1195}">
      <dgm:prSet phldrT="[文字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瘋狂飛車</a:t>
          </a:r>
          <a:endParaRPr lang="zh-TW" altLang="en-US" dirty="0"/>
        </a:p>
      </dgm:t>
    </dgm:pt>
    <dgm:pt modelId="{EE0E7AAB-B722-451B-A492-9C8FF8BC7685}" type="parTrans" cxnId="{8775B33C-7906-43B0-8BD3-EC52C1274631}">
      <dgm:prSet/>
      <dgm:spPr/>
      <dgm:t>
        <a:bodyPr/>
        <a:lstStyle/>
        <a:p>
          <a:endParaRPr lang="zh-TW" altLang="en-US"/>
        </a:p>
      </dgm:t>
    </dgm:pt>
    <dgm:pt modelId="{A3387678-F65B-45C0-9C02-BDDB660C84F0}" type="sibTrans" cxnId="{8775B33C-7906-43B0-8BD3-EC52C1274631}">
      <dgm:prSet/>
      <dgm:spPr/>
      <dgm:t>
        <a:bodyPr/>
        <a:lstStyle/>
        <a:p>
          <a:endParaRPr lang="zh-TW" altLang="en-US"/>
        </a:p>
      </dgm:t>
    </dgm:pt>
    <dgm:pt modelId="{A62F736F-FE4E-4DD9-BD3E-0930EF711A81}">
      <dgm:prSet phldrT="[文字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9F20C970-1E03-4D67-82A4-90F15405641B}" type="parTrans" cxnId="{0E2E3D70-F2FC-4985-9119-D0F27BA55835}">
      <dgm:prSet/>
      <dgm:spPr/>
      <dgm:t>
        <a:bodyPr/>
        <a:lstStyle/>
        <a:p>
          <a:endParaRPr lang="zh-TW" altLang="en-US"/>
        </a:p>
      </dgm:t>
    </dgm:pt>
    <dgm:pt modelId="{D75A99B2-904F-416F-9D65-052780D245CD}" type="sibTrans" cxnId="{0E2E3D70-F2FC-4985-9119-D0F27BA55835}">
      <dgm:prSet/>
      <dgm:spPr/>
      <dgm:t>
        <a:bodyPr/>
        <a:lstStyle/>
        <a:p>
          <a:endParaRPr lang="zh-TW" altLang="en-US"/>
        </a:p>
      </dgm:t>
    </dgm:pt>
    <dgm:pt modelId="{3BADC315-2B6A-452F-B5B6-9FCD389064EB}">
      <dgm:prSet phldrT="[文字]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556CD6DF-06FC-47DB-8D2B-6C34698140B1}" type="parTrans" cxnId="{A7E10634-3662-42A6-AF85-891E33A95302}">
      <dgm:prSet/>
      <dgm:spPr/>
      <dgm:t>
        <a:bodyPr/>
        <a:lstStyle/>
        <a:p>
          <a:endParaRPr lang="zh-TW" altLang="en-US"/>
        </a:p>
      </dgm:t>
    </dgm:pt>
    <dgm:pt modelId="{807268D1-0C87-4E66-827E-9ACBA25C3B7E}" type="sibTrans" cxnId="{A7E10634-3662-42A6-AF85-891E33A95302}">
      <dgm:prSet/>
      <dgm:spPr/>
      <dgm:t>
        <a:bodyPr/>
        <a:lstStyle/>
        <a:p>
          <a:endParaRPr lang="zh-TW" altLang="en-US"/>
        </a:p>
      </dgm:t>
    </dgm:pt>
    <dgm:pt modelId="{2DF517B8-9E16-4CFF-808F-312368F0DE96}" type="pres">
      <dgm:prSet presAssocID="{4EDA28EE-685B-43E9-90DA-109083E1A6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9BC5E31-3F56-4CB7-93EB-A5F3C4AC2914}" type="pres">
      <dgm:prSet presAssocID="{CF30A1E3-A3AE-4D12-A6EB-11189CE40F9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CB0182-79C4-4347-95E1-DD81E8E773BF}" type="pres">
      <dgm:prSet presAssocID="{708D0CCD-05EE-4F9E-8B37-05F587DBE942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B0BD7C16-D859-44C9-A068-356E0834EB68}" type="pres">
      <dgm:prSet presAssocID="{708D0CCD-05EE-4F9E-8B37-05F587DBE942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3C05EC29-4EF2-4836-840E-A4D9C82F88FD}" type="pres">
      <dgm:prSet presAssocID="{6F18BF15-143C-432F-9258-E011D85E119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14AB3D-BC13-4461-B27A-1697BCF3E3B8}" type="pres">
      <dgm:prSet presAssocID="{A3387678-F65B-45C0-9C02-BDDB660C84F0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59E70D36-7C69-4F8F-9C0A-D6B6303D7B6A}" type="pres">
      <dgm:prSet presAssocID="{A3387678-F65B-45C0-9C02-BDDB660C84F0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680E2C38-757E-4B4B-ABF3-17C2816AAF55}" type="pres">
      <dgm:prSet presAssocID="{A62F736F-FE4E-4DD9-BD3E-0930EF711A8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501123-7A23-4A4F-88A9-5A7729600D20}" type="pres">
      <dgm:prSet presAssocID="{D75A99B2-904F-416F-9D65-052780D245CD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2C6A4ED4-594B-4080-B955-4AC0B1A83B1F}" type="pres">
      <dgm:prSet presAssocID="{D75A99B2-904F-416F-9D65-052780D245CD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08DBC112-1B06-4526-9DD9-ED222A6D4C3B}" type="pres">
      <dgm:prSet presAssocID="{3BADC315-2B6A-452F-B5B6-9FCD389064E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21AD16E-5274-4415-BD4A-B71CC8685EFE}" type="presOf" srcId="{CF30A1E3-A3AE-4D12-A6EB-11189CE40F9E}" destId="{89BC5E31-3F56-4CB7-93EB-A5F3C4AC2914}" srcOrd="0" destOrd="0" presId="urn:microsoft.com/office/officeart/2005/8/layout/process5"/>
    <dgm:cxn modelId="{8FCD208A-C019-4E30-ABDB-C3D10E15FD11}" type="presOf" srcId="{A3387678-F65B-45C0-9C02-BDDB660C84F0}" destId="{59E70D36-7C69-4F8F-9C0A-D6B6303D7B6A}" srcOrd="1" destOrd="0" presId="urn:microsoft.com/office/officeart/2005/8/layout/process5"/>
    <dgm:cxn modelId="{0E2E3D70-F2FC-4985-9119-D0F27BA55835}" srcId="{4EDA28EE-685B-43E9-90DA-109083E1A662}" destId="{A62F736F-FE4E-4DD9-BD3E-0930EF711A81}" srcOrd="2" destOrd="0" parTransId="{9F20C970-1E03-4D67-82A4-90F15405641B}" sibTransId="{D75A99B2-904F-416F-9D65-052780D245CD}"/>
    <dgm:cxn modelId="{CED24238-AC0A-4E9B-BBE7-D3916BACD35D}" type="presOf" srcId="{D75A99B2-904F-416F-9D65-052780D245CD}" destId="{2C6A4ED4-594B-4080-B955-4AC0B1A83B1F}" srcOrd="1" destOrd="0" presId="urn:microsoft.com/office/officeart/2005/8/layout/process5"/>
    <dgm:cxn modelId="{F7BFA918-C136-4A6D-BFAA-0E31436D95FF}" type="presOf" srcId="{D75A99B2-904F-416F-9D65-052780D245CD}" destId="{82501123-7A23-4A4F-88A9-5A7729600D20}" srcOrd="0" destOrd="0" presId="urn:microsoft.com/office/officeart/2005/8/layout/process5"/>
    <dgm:cxn modelId="{912F9300-C3A4-47B8-819A-5D380A75770F}" type="presOf" srcId="{708D0CCD-05EE-4F9E-8B37-05F587DBE942}" destId="{C1CB0182-79C4-4347-95E1-DD81E8E773BF}" srcOrd="0" destOrd="0" presId="urn:microsoft.com/office/officeart/2005/8/layout/process5"/>
    <dgm:cxn modelId="{9BB6B4FC-D570-49A2-80CD-C005190329A2}" type="presOf" srcId="{3BADC315-2B6A-452F-B5B6-9FCD389064EB}" destId="{08DBC112-1B06-4526-9DD9-ED222A6D4C3B}" srcOrd="0" destOrd="0" presId="urn:microsoft.com/office/officeart/2005/8/layout/process5"/>
    <dgm:cxn modelId="{3F82BDB0-1277-4E43-89D0-A787FE6E3589}" type="presOf" srcId="{A3387678-F65B-45C0-9C02-BDDB660C84F0}" destId="{2314AB3D-BC13-4461-B27A-1697BCF3E3B8}" srcOrd="0" destOrd="0" presId="urn:microsoft.com/office/officeart/2005/8/layout/process5"/>
    <dgm:cxn modelId="{C9974D49-B463-4AFF-8D0B-13E4FCF0A962}" type="presOf" srcId="{6F18BF15-143C-432F-9258-E011D85E1195}" destId="{3C05EC29-4EF2-4836-840E-A4D9C82F88FD}" srcOrd="0" destOrd="0" presId="urn:microsoft.com/office/officeart/2005/8/layout/process5"/>
    <dgm:cxn modelId="{A95875C0-0323-4921-AB65-E59F090AE1D7}" srcId="{4EDA28EE-685B-43E9-90DA-109083E1A662}" destId="{CF30A1E3-A3AE-4D12-A6EB-11189CE40F9E}" srcOrd="0" destOrd="0" parTransId="{E5D1D9A6-0F94-4C1A-8643-DE7AAD134E5C}" sibTransId="{708D0CCD-05EE-4F9E-8B37-05F587DBE942}"/>
    <dgm:cxn modelId="{A7E10634-3662-42A6-AF85-891E33A95302}" srcId="{4EDA28EE-685B-43E9-90DA-109083E1A662}" destId="{3BADC315-2B6A-452F-B5B6-9FCD389064EB}" srcOrd="3" destOrd="0" parTransId="{556CD6DF-06FC-47DB-8D2B-6C34698140B1}" sibTransId="{807268D1-0C87-4E66-827E-9ACBA25C3B7E}"/>
    <dgm:cxn modelId="{00BC4D27-70DB-4C93-BD43-A7E4000D7FEA}" type="presOf" srcId="{4EDA28EE-685B-43E9-90DA-109083E1A662}" destId="{2DF517B8-9E16-4CFF-808F-312368F0DE96}" srcOrd="0" destOrd="0" presId="urn:microsoft.com/office/officeart/2005/8/layout/process5"/>
    <dgm:cxn modelId="{8775B33C-7906-43B0-8BD3-EC52C1274631}" srcId="{4EDA28EE-685B-43E9-90DA-109083E1A662}" destId="{6F18BF15-143C-432F-9258-E011D85E1195}" srcOrd="1" destOrd="0" parTransId="{EE0E7AAB-B722-451B-A492-9C8FF8BC7685}" sibTransId="{A3387678-F65B-45C0-9C02-BDDB660C84F0}"/>
    <dgm:cxn modelId="{D4A34BC7-B9C2-46AE-BBCB-792065531959}" type="presOf" srcId="{708D0CCD-05EE-4F9E-8B37-05F587DBE942}" destId="{B0BD7C16-D859-44C9-A068-356E0834EB68}" srcOrd="1" destOrd="0" presId="urn:microsoft.com/office/officeart/2005/8/layout/process5"/>
    <dgm:cxn modelId="{65B0B779-7017-45C0-A022-0745B52886C7}" type="presOf" srcId="{A62F736F-FE4E-4DD9-BD3E-0930EF711A81}" destId="{680E2C38-757E-4B4B-ABF3-17C2816AAF55}" srcOrd="0" destOrd="0" presId="urn:microsoft.com/office/officeart/2005/8/layout/process5"/>
    <dgm:cxn modelId="{1374D1A4-343D-41AC-9148-C9734DAEA063}" type="presParOf" srcId="{2DF517B8-9E16-4CFF-808F-312368F0DE96}" destId="{89BC5E31-3F56-4CB7-93EB-A5F3C4AC2914}" srcOrd="0" destOrd="0" presId="urn:microsoft.com/office/officeart/2005/8/layout/process5"/>
    <dgm:cxn modelId="{6DFB5A33-8215-495A-B2A3-905EF8C03CDC}" type="presParOf" srcId="{2DF517B8-9E16-4CFF-808F-312368F0DE96}" destId="{C1CB0182-79C4-4347-95E1-DD81E8E773BF}" srcOrd="1" destOrd="0" presId="urn:microsoft.com/office/officeart/2005/8/layout/process5"/>
    <dgm:cxn modelId="{6C43A2A3-B3BF-44FC-AF23-7A3F253B622C}" type="presParOf" srcId="{C1CB0182-79C4-4347-95E1-DD81E8E773BF}" destId="{B0BD7C16-D859-44C9-A068-356E0834EB68}" srcOrd="0" destOrd="0" presId="urn:microsoft.com/office/officeart/2005/8/layout/process5"/>
    <dgm:cxn modelId="{290D7862-AB41-49EE-8C11-C2B0C3D42A24}" type="presParOf" srcId="{2DF517B8-9E16-4CFF-808F-312368F0DE96}" destId="{3C05EC29-4EF2-4836-840E-A4D9C82F88FD}" srcOrd="2" destOrd="0" presId="urn:microsoft.com/office/officeart/2005/8/layout/process5"/>
    <dgm:cxn modelId="{2009B4E2-7E76-4EA5-86AD-1EA2C0973AE6}" type="presParOf" srcId="{2DF517B8-9E16-4CFF-808F-312368F0DE96}" destId="{2314AB3D-BC13-4461-B27A-1697BCF3E3B8}" srcOrd="3" destOrd="0" presId="urn:microsoft.com/office/officeart/2005/8/layout/process5"/>
    <dgm:cxn modelId="{CE49B093-4FB3-4037-AFC1-69083796769A}" type="presParOf" srcId="{2314AB3D-BC13-4461-B27A-1697BCF3E3B8}" destId="{59E70D36-7C69-4F8F-9C0A-D6B6303D7B6A}" srcOrd="0" destOrd="0" presId="urn:microsoft.com/office/officeart/2005/8/layout/process5"/>
    <dgm:cxn modelId="{03362C26-9001-4A4D-8206-57D5F2AE7DB0}" type="presParOf" srcId="{2DF517B8-9E16-4CFF-808F-312368F0DE96}" destId="{680E2C38-757E-4B4B-ABF3-17C2816AAF55}" srcOrd="4" destOrd="0" presId="urn:microsoft.com/office/officeart/2005/8/layout/process5"/>
    <dgm:cxn modelId="{761D54FD-9A9F-4424-8F4F-03391F9E9BF2}" type="presParOf" srcId="{2DF517B8-9E16-4CFF-808F-312368F0DE96}" destId="{82501123-7A23-4A4F-88A9-5A7729600D20}" srcOrd="5" destOrd="0" presId="urn:microsoft.com/office/officeart/2005/8/layout/process5"/>
    <dgm:cxn modelId="{D8B9EB6D-CC30-4AA5-B276-D0B639EACBC8}" type="presParOf" srcId="{82501123-7A23-4A4F-88A9-5A7729600D20}" destId="{2C6A4ED4-594B-4080-B955-4AC0B1A83B1F}" srcOrd="0" destOrd="0" presId="urn:microsoft.com/office/officeart/2005/8/layout/process5"/>
    <dgm:cxn modelId="{DAC6DC85-F40D-4D64-A848-EEE3CEB3F6A5}" type="presParOf" srcId="{2DF517B8-9E16-4CFF-808F-312368F0DE96}" destId="{08DBC112-1B06-4526-9DD9-ED222A6D4C3B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C5E31-3F56-4CB7-93EB-A5F3C4AC2914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森林舞會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1CB0182-79C4-4347-95E1-DD81E8E773B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3C05EC29-4EF2-4836-840E-A4D9C82F88FD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瘋狂飛車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2314AB3D-BC13-4461-B27A-1697BCF3E3B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680E2C38-757E-4B4B-ABF3-17C2816AAF55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82501123-7A23-4A4F-88A9-5A7729600D2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8DBC112-1B06-4526-9DD9-ED222A6D4C3B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20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88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70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22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283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01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4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05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42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67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00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FB2B9-D251-4B3E-ACC5-F9B2A7C92B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59133-3C85-493F-8164-202898860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87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err="1" smtClean="0"/>
              <a:t>selah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395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2711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796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367175"/>
              </p:ext>
            </p:extLst>
          </p:nvPr>
        </p:nvGraphicFramePr>
        <p:xfrm>
          <a:off x="838200" y="1825625"/>
          <a:ext cx="10515603" cy="3674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831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1278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8936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8936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9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⚡⚡⚡☁☁</a:t>
            </a:r>
            <a:endParaRPr lang="zh-TW" altLang="en-US" dirty="0"/>
          </a:p>
        </p:txBody>
      </p:sp>
      <p:pic>
        <p:nvPicPr>
          <p:cNvPr id="1029" name="Picture 5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623" y="1933303"/>
            <a:ext cx="4820194" cy="393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813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摩天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2052" name="Picture 4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868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168</Words>
  <Application>Microsoft Office PowerPoint</Application>
  <PresentationFormat>寬螢幕</PresentationFormat>
  <Paragraphs>28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小飛龍</vt:lpstr>
      <vt:lpstr>摩天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2022-12-26T03:37:47Z</dcterms:created>
  <dcterms:modified xsi:type="dcterms:W3CDTF">2023-01-16T04:00:07Z</dcterms:modified>
</cp:coreProperties>
</file>