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6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C13A1-EE0E-4900-B380-28CA5FE682A5}" type="doc">
      <dgm:prSet loTypeId="urn:microsoft.com/office/officeart/2005/8/layout/process5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5C71E36-3969-4665-B23E-9B6D70989539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3D63484B-2543-49FB-9C8A-61FCA9EB7C71}" type="parTrans" cxnId="{4E6FBF09-436D-4135-BF0E-52E1E475A02D}">
      <dgm:prSet/>
      <dgm:spPr/>
      <dgm:t>
        <a:bodyPr/>
        <a:lstStyle/>
        <a:p>
          <a:endParaRPr lang="zh-TW" altLang="en-US"/>
        </a:p>
      </dgm:t>
    </dgm:pt>
    <dgm:pt modelId="{BF44D673-4492-4E76-BC84-74AFE72307F1}" type="sibTrans" cxnId="{4E6FBF09-436D-4135-BF0E-52E1E475A02D}">
      <dgm:prSet/>
      <dgm:spPr/>
      <dgm:t>
        <a:bodyPr/>
        <a:lstStyle/>
        <a:p>
          <a:endParaRPr lang="zh-TW" altLang="en-US"/>
        </a:p>
      </dgm:t>
    </dgm:pt>
    <dgm:pt modelId="{7F567A13-9620-4F05-9D6C-7BBDFB79DB71}">
      <dgm:prSet phldrT="[文字]"/>
      <dgm:spPr/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A9E4E9E7-9695-4747-8BF4-8CFA8849BE21}" type="parTrans" cxnId="{74CD076B-816E-489F-95E0-FEC4ED91E1D9}">
      <dgm:prSet/>
      <dgm:spPr/>
      <dgm:t>
        <a:bodyPr/>
        <a:lstStyle/>
        <a:p>
          <a:endParaRPr lang="zh-TW" altLang="en-US"/>
        </a:p>
      </dgm:t>
    </dgm:pt>
    <dgm:pt modelId="{F12348BA-8135-431A-A7AE-076CFB783344}" type="sibTrans" cxnId="{74CD076B-816E-489F-95E0-FEC4ED91E1D9}">
      <dgm:prSet/>
      <dgm:spPr/>
      <dgm:t>
        <a:bodyPr/>
        <a:lstStyle/>
        <a:p>
          <a:endParaRPr lang="zh-TW" altLang="en-US"/>
        </a:p>
      </dgm:t>
    </dgm:pt>
    <dgm:pt modelId="{BFFC275C-2450-4BA5-B4E5-8BC1B77434DB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E5BD2045-2523-43B9-A667-06D9AF85E5F9}" type="parTrans" cxnId="{B3B83E7B-500A-43A9-8D38-3A53831D3759}">
      <dgm:prSet/>
      <dgm:spPr/>
      <dgm:t>
        <a:bodyPr/>
        <a:lstStyle/>
        <a:p>
          <a:endParaRPr lang="zh-TW" altLang="en-US"/>
        </a:p>
      </dgm:t>
    </dgm:pt>
    <dgm:pt modelId="{FD3124E1-DA13-4FB8-AE2B-2DAC2E361445}" type="sibTrans" cxnId="{B3B83E7B-500A-43A9-8D38-3A53831D3759}">
      <dgm:prSet/>
      <dgm:spPr/>
      <dgm:t>
        <a:bodyPr/>
        <a:lstStyle/>
        <a:p>
          <a:endParaRPr lang="zh-TW" altLang="en-US"/>
        </a:p>
      </dgm:t>
    </dgm:pt>
    <dgm:pt modelId="{076F7535-B2B8-4DD1-9033-08D4B7B6493A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68DE93A5-BEAD-4DD6-BDCF-59952B8B1E08}" type="parTrans" cxnId="{BB2A0A3A-C741-478F-BDD9-163EE26F016C}">
      <dgm:prSet/>
      <dgm:spPr/>
      <dgm:t>
        <a:bodyPr/>
        <a:lstStyle/>
        <a:p>
          <a:endParaRPr lang="zh-TW" altLang="en-US"/>
        </a:p>
      </dgm:t>
    </dgm:pt>
    <dgm:pt modelId="{3A5D2F35-F9BC-4003-9780-1EB4D76D9B45}" type="sibTrans" cxnId="{BB2A0A3A-C741-478F-BDD9-163EE26F016C}">
      <dgm:prSet/>
      <dgm:spPr/>
      <dgm:t>
        <a:bodyPr/>
        <a:lstStyle/>
        <a:p>
          <a:endParaRPr lang="zh-TW" altLang="en-US"/>
        </a:p>
      </dgm:t>
    </dgm:pt>
    <dgm:pt modelId="{F410A1A1-BB81-4395-A0EA-64377D64E7DC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32749EB1-773F-4D01-AD4B-DFB633545BBB}" type="parTrans" cxnId="{46ABAB9A-C5F5-4CA3-A107-02F6D903A450}">
      <dgm:prSet/>
      <dgm:spPr/>
      <dgm:t>
        <a:bodyPr/>
        <a:lstStyle/>
        <a:p>
          <a:endParaRPr lang="zh-TW" altLang="en-US"/>
        </a:p>
      </dgm:t>
    </dgm:pt>
    <dgm:pt modelId="{EB77ECDB-83EA-4E12-9EE3-9238BF9020C2}" type="sibTrans" cxnId="{46ABAB9A-C5F5-4CA3-A107-02F6D903A450}">
      <dgm:prSet/>
      <dgm:spPr/>
      <dgm:t>
        <a:bodyPr/>
        <a:lstStyle/>
        <a:p>
          <a:endParaRPr lang="zh-TW" altLang="en-US"/>
        </a:p>
      </dgm:t>
    </dgm:pt>
    <dgm:pt modelId="{8465B204-09BF-4DB3-BD0F-1C33B0ADD2E5}" type="pres">
      <dgm:prSet presAssocID="{A4CC13A1-EE0E-4900-B380-28CA5FE682A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D02E869-3170-4889-8975-D2A31038FA59}" type="pres">
      <dgm:prSet presAssocID="{15C71E36-3969-4665-B23E-9B6D7098953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09EAB0-99C4-470A-A331-F39F4183569F}" type="pres">
      <dgm:prSet presAssocID="{BF44D673-4492-4E76-BC84-74AFE72307F1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349DE838-0387-4632-95FB-847BF6635007}" type="pres">
      <dgm:prSet presAssocID="{BF44D673-4492-4E76-BC84-74AFE72307F1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195DB7C3-71B9-4E3B-9858-3719CDF3F0C9}" type="pres">
      <dgm:prSet presAssocID="{7F567A13-9620-4F05-9D6C-7BBDFB79DB7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CD7385-BE65-4F5F-A752-F47E2E460A39}" type="pres">
      <dgm:prSet presAssocID="{F12348BA-8135-431A-A7AE-076CFB783344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64152E55-83FE-49AD-AF05-5EDFF8C85415}" type="pres">
      <dgm:prSet presAssocID="{F12348BA-8135-431A-A7AE-076CFB783344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5E6A2503-6058-481D-9A67-AD43D6D4FBC6}" type="pres">
      <dgm:prSet presAssocID="{BFFC275C-2450-4BA5-B4E5-8BC1B77434D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8F6071-CE38-430D-BED6-5ACBB4F5923D}" type="pres">
      <dgm:prSet presAssocID="{FD3124E1-DA13-4FB8-AE2B-2DAC2E361445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2BD682DA-A0EB-4C82-B082-9F4F2F1957A2}" type="pres">
      <dgm:prSet presAssocID="{FD3124E1-DA13-4FB8-AE2B-2DAC2E361445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520F7E9-6E66-4CE6-8F68-55060129D780}" type="pres">
      <dgm:prSet presAssocID="{076F7535-B2B8-4DD1-9033-08D4B7B6493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53D808E-5DE6-4C03-AB98-F6AE6F0D03FB}" type="pres">
      <dgm:prSet presAssocID="{3A5D2F35-F9BC-4003-9780-1EB4D76D9B45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D1612069-7927-4C00-82D0-15366B1C256C}" type="pres">
      <dgm:prSet presAssocID="{3A5D2F35-F9BC-4003-9780-1EB4D76D9B45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3BE0B0AC-7C4D-4C57-ACD9-5263C0095D97}" type="pres">
      <dgm:prSet presAssocID="{F410A1A1-BB81-4395-A0EA-64377D64E7D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B2A0A3A-C741-478F-BDD9-163EE26F016C}" srcId="{A4CC13A1-EE0E-4900-B380-28CA5FE682A5}" destId="{076F7535-B2B8-4DD1-9033-08D4B7B6493A}" srcOrd="3" destOrd="0" parTransId="{68DE93A5-BEAD-4DD6-BDCF-59952B8B1E08}" sibTransId="{3A5D2F35-F9BC-4003-9780-1EB4D76D9B45}"/>
    <dgm:cxn modelId="{4E6FBF09-436D-4135-BF0E-52E1E475A02D}" srcId="{A4CC13A1-EE0E-4900-B380-28CA5FE682A5}" destId="{15C71E36-3969-4665-B23E-9B6D70989539}" srcOrd="0" destOrd="0" parTransId="{3D63484B-2543-49FB-9C8A-61FCA9EB7C71}" sibTransId="{BF44D673-4492-4E76-BC84-74AFE72307F1}"/>
    <dgm:cxn modelId="{79163F9F-4A69-453B-956D-A7F047802F41}" type="presOf" srcId="{15C71E36-3969-4665-B23E-9B6D70989539}" destId="{AD02E869-3170-4889-8975-D2A31038FA59}" srcOrd="0" destOrd="0" presId="urn:microsoft.com/office/officeart/2005/8/layout/process5"/>
    <dgm:cxn modelId="{BC34C296-365A-4416-9D97-A7AF5AEC5064}" type="presOf" srcId="{BFFC275C-2450-4BA5-B4E5-8BC1B77434DB}" destId="{5E6A2503-6058-481D-9A67-AD43D6D4FBC6}" srcOrd="0" destOrd="0" presId="urn:microsoft.com/office/officeart/2005/8/layout/process5"/>
    <dgm:cxn modelId="{FB57EAA7-69C2-4305-B871-98EC6557857D}" type="presOf" srcId="{BF44D673-4492-4E76-BC84-74AFE72307F1}" destId="{349DE838-0387-4632-95FB-847BF6635007}" srcOrd="1" destOrd="0" presId="urn:microsoft.com/office/officeart/2005/8/layout/process5"/>
    <dgm:cxn modelId="{2075C877-F470-48AC-982B-9B283CAC5B19}" type="presOf" srcId="{3A5D2F35-F9BC-4003-9780-1EB4D76D9B45}" destId="{D1612069-7927-4C00-82D0-15366B1C256C}" srcOrd="1" destOrd="0" presId="urn:microsoft.com/office/officeart/2005/8/layout/process5"/>
    <dgm:cxn modelId="{51D5184E-7B47-4A95-A6A0-B8FF6853543D}" type="presOf" srcId="{F12348BA-8135-431A-A7AE-076CFB783344}" destId="{ABCD7385-BE65-4F5F-A752-F47E2E460A39}" srcOrd="0" destOrd="0" presId="urn:microsoft.com/office/officeart/2005/8/layout/process5"/>
    <dgm:cxn modelId="{46ABAB9A-C5F5-4CA3-A107-02F6D903A450}" srcId="{A4CC13A1-EE0E-4900-B380-28CA5FE682A5}" destId="{F410A1A1-BB81-4395-A0EA-64377D64E7DC}" srcOrd="4" destOrd="0" parTransId="{32749EB1-773F-4D01-AD4B-DFB633545BBB}" sibTransId="{EB77ECDB-83EA-4E12-9EE3-9238BF9020C2}"/>
    <dgm:cxn modelId="{7A696B95-D341-4002-8720-36BA42B1DA8A}" type="presOf" srcId="{3A5D2F35-F9BC-4003-9780-1EB4D76D9B45}" destId="{953D808E-5DE6-4C03-AB98-F6AE6F0D03FB}" srcOrd="0" destOrd="0" presId="urn:microsoft.com/office/officeart/2005/8/layout/process5"/>
    <dgm:cxn modelId="{9CB32298-125A-416F-A49D-F7EC46EBDB83}" type="presOf" srcId="{FD3124E1-DA13-4FB8-AE2B-2DAC2E361445}" destId="{2F8F6071-CE38-430D-BED6-5ACBB4F5923D}" srcOrd="0" destOrd="0" presId="urn:microsoft.com/office/officeart/2005/8/layout/process5"/>
    <dgm:cxn modelId="{B6C496E1-F60D-4504-A70D-6CF5A67658A8}" type="presOf" srcId="{FD3124E1-DA13-4FB8-AE2B-2DAC2E361445}" destId="{2BD682DA-A0EB-4C82-B082-9F4F2F1957A2}" srcOrd="1" destOrd="0" presId="urn:microsoft.com/office/officeart/2005/8/layout/process5"/>
    <dgm:cxn modelId="{74CD076B-816E-489F-95E0-FEC4ED91E1D9}" srcId="{A4CC13A1-EE0E-4900-B380-28CA5FE682A5}" destId="{7F567A13-9620-4F05-9D6C-7BBDFB79DB71}" srcOrd="1" destOrd="0" parTransId="{A9E4E9E7-9695-4747-8BF4-8CFA8849BE21}" sibTransId="{F12348BA-8135-431A-A7AE-076CFB783344}"/>
    <dgm:cxn modelId="{3AC43119-BC10-46A0-8D6B-2BAD2BC01764}" type="presOf" srcId="{F12348BA-8135-431A-A7AE-076CFB783344}" destId="{64152E55-83FE-49AD-AF05-5EDFF8C85415}" srcOrd="1" destOrd="0" presId="urn:microsoft.com/office/officeart/2005/8/layout/process5"/>
    <dgm:cxn modelId="{3992F507-8C00-44DC-BD58-56546E6FD583}" type="presOf" srcId="{F410A1A1-BB81-4395-A0EA-64377D64E7DC}" destId="{3BE0B0AC-7C4D-4C57-ACD9-5263C0095D97}" srcOrd="0" destOrd="0" presId="urn:microsoft.com/office/officeart/2005/8/layout/process5"/>
    <dgm:cxn modelId="{BA2DA6A8-B636-49A8-B1AB-7231EDFC7DE0}" type="presOf" srcId="{7F567A13-9620-4F05-9D6C-7BBDFB79DB71}" destId="{195DB7C3-71B9-4E3B-9858-3719CDF3F0C9}" srcOrd="0" destOrd="0" presId="urn:microsoft.com/office/officeart/2005/8/layout/process5"/>
    <dgm:cxn modelId="{B3B83E7B-500A-43A9-8D38-3A53831D3759}" srcId="{A4CC13A1-EE0E-4900-B380-28CA5FE682A5}" destId="{BFFC275C-2450-4BA5-B4E5-8BC1B77434DB}" srcOrd="2" destOrd="0" parTransId="{E5BD2045-2523-43B9-A667-06D9AF85E5F9}" sibTransId="{FD3124E1-DA13-4FB8-AE2B-2DAC2E361445}"/>
    <dgm:cxn modelId="{3DD16D4D-33FE-423F-AEC6-831245366E18}" type="presOf" srcId="{BF44D673-4492-4E76-BC84-74AFE72307F1}" destId="{7009EAB0-99C4-470A-A331-F39F4183569F}" srcOrd="0" destOrd="0" presId="urn:microsoft.com/office/officeart/2005/8/layout/process5"/>
    <dgm:cxn modelId="{BDDF3725-FAF6-4302-A59C-C9576427FEE8}" type="presOf" srcId="{076F7535-B2B8-4DD1-9033-08D4B7B6493A}" destId="{6520F7E9-6E66-4CE6-8F68-55060129D780}" srcOrd="0" destOrd="0" presId="urn:microsoft.com/office/officeart/2005/8/layout/process5"/>
    <dgm:cxn modelId="{7F5D6396-28D2-4FBC-80D2-BE2846B0AA84}" type="presOf" srcId="{A4CC13A1-EE0E-4900-B380-28CA5FE682A5}" destId="{8465B204-09BF-4DB3-BD0F-1C33B0ADD2E5}" srcOrd="0" destOrd="0" presId="urn:microsoft.com/office/officeart/2005/8/layout/process5"/>
    <dgm:cxn modelId="{2CF04DD4-C47A-4A43-BE71-847BC10FFAE5}" type="presParOf" srcId="{8465B204-09BF-4DB3-BD0F-1C33B0ADD2E5}" destId="{AD02E869-3170-4889-8975-D2A31038FA59}" srcOrd="0" destOrd="0" presId="urn:microsoft.com/office/officeart/2005/8/layout/process5"/>
    <dgm:cxn modelId="{158F9739-A171-43C4-A17B-B606BADE517E}" type="presParOf" srcId="{8465B204-09BF-4DB3-BD0F-1C33B0ADD2E5}" destId="{7009EAB0-99C4-470A-A331-F39F4183569F}" srcOrd="1" destOrd="0" presId="urn:microsoft.com/office/officeart/2005/8/layout/process5"/>
    <dgm:cxn modelId="{2F08E020-ACF1-4974-B2F9-768847E059EC}" type="presParOf" srcId="{7009EAB0-99C4-470A-A331-F39F4183569F}" destId="{349DE838-0387-4632-95FB-847BF6635007}" srcOrd="0" destOrd="0" presId="urn:microsoft.com/office/officeart/2005/8/layout/process5"/>
    <dgm:cxn modelId="{25DA06C8-EB55-4C9C-8677-D41965D3C3D4}" type="presParOf" srcId="{8465B204-09BF-4DB3-BD0F-1C33B0ADD2E5}" destId="{195DB7C3-71B9-4E3B-9858-3719CDF3F0C9}" srcOrd="2" destOrd="0" presId="urn:microsoft.com/office/officeart/2005/8/layout/process5"/>
    <dgm:cxn modelId="{99F4A70E-8CB9-4229-A750-FCB2DDF58C5E}" type="presParOf" srcId="{8465B204-09BF-4DB3-BD0F-1C33B0ADD2E5}" destId="{ABCD7385-BE65-4F5F-A752-F47E2E460A39}" srcOrd="3" destOrd="0" presId="urn:microsoft.com/office/officeart/2005/8/layout/process5"/>
    <dgm:cxn modelId="{6AC0CDA3-6762-4D2B-81AB-6BF7F8FA0AE0}" type="presParOf" srcId="{ABCD7385-BE65-4F5F-A752-F47E2E460A39}" destId="{64152E55-83FE-49AD-AF05-5EDFF8C85415}" srcOrd="0" destOrd="0" presId="urn:microsoft.com/office/officeart/2005/8/layout/process5"/>
    <dgm:cxn modelId="{39BA2A2E-53BD-46BA-87CC-798C68390E74}" type="presParOf" srcId="{8465B204-09BF-4DB3-BD0F-1C33B0ADD2E5}" destId="{5E6A2503-6058-481D-9A67-AD43D6D4FBC6}" srcOrd="4" destOrd="0" presId="urn:microsoft.com/office/officeart/2005/8/layout/process5"/>
    <dgm:cxn modelId="{C9A6AA47-07B5-4862-9171-24315C7AD499}" type="presParOf" srcId="{8465B204-09BF-4DB3-BD0F-1C33B0ADD2E5}" destId="{2F8F6071-CE38-430D-BED6-5ACBB4F5923D}" srcOrd="5" destOrd="0" presId="urn:microsoft.com/office/officeart/2005/8/layout/process5"/>
    <dgm:cxn modelId="{636DBC8F-BC49-4E44-AF23-15B2A01E22D8}" type="presParOf" srcId="{2F8F6071-CE38-430D-BED6-5ACBB4F5923D}" destId="{2BD682DA-A0EB-4C82-B082-9F4F2F1957A2}" srcOrd="0" destOrd="0" presId="urn:microsoft.com/office/officeart/2005/8/layout/process5"/>
    <dgm:cxn modelId="{D4249EBF-D9F9-476E-BC43-270DCAF2C1C3}" type="presParOf" srcId="{8465B204-09BF-4DB3-BD0F-1C33B0ADD2E5}" destId="{6520F7E9-6E66-4CE6-8F68-55060129D780}" srcOrd="6" destOrd="0" presId="urn:microsoft.com/office/officeart/2005/8/layout/process5"/>
    <dgm:cxn modelId="{C08335F8-4AA6-436C-AD66-021A2A89F610}" type="presParOf" srcId="{8465B204-09BF-4DB3-BD0F-1C33B0ADD2E5}" destId="{953D808E-5DE6-4C03-AB98-F6AE6F0D03FB}" srcOrd="7" destOrd="0" presId="urn:microsoft.com/office/officeart/2005/8/layout/process5"/>
    <dgm:cxn modelId="{D1E331B8-C4AF-498D-AFC7-CDAEB82029E8}" type="presParOf" srcId="{953D808E-5DE6-4C03-AB98-F6AE6F0D03FB}" destId="{D1612069-7927-4C00-82D0-15366B1C256C}" srcOrd="0" destOrd="0" presId="urn:microsoft.com/office/officeart/2005/8/layout/process5"/>
    <dgm:cxn modelId="{5BCBE1C9-6770-43A2-9F89-26E85A86EF68}" type="presParOf" srcId="{8465B204-09BF-4DB3-BD0F-1C33B0ADD2E5}" destId="{3BE0B0AC-7C4D-4C57-ACD9-5263C0095D9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02E869-3170-4889-8975-D2A31038FA59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咖啡杯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7009EAB0-99C4-470A-A331-F39F4183569F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195DB7C3-71B9-4E3B-9858-3719CDF3F0C9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銀河號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ABCD7385-BE65-4F5F-A752-F47E2E460A3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5E6A2503-6058-481D-9A67-AD43D6D4FBC6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摩天輪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2F8F6071-CE38-430D-BED6-5ACBB4F5923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6520F7E9-6E66-4CE6-8F68-55060129D78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953D808E-5DE6-4C03-AB98-F6AE6F0D03FB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3BE0B0AC-7C4D-4C57-ACD9-5263C0095D97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301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9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314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0">
              <a:srgbClr val="F846B8"/>
            </a:gs>
            <a:gs pos="17000">
              <a:srgbClr val="FFFF00"/>
            </a:gs>
            <a:gs pos="33000">
              <a:srgbClr val="7030A0"/>
            </a:gs>
            <a:gs pos="49500">
              <a:srgbClr val="FFC000"/>
            </a:gs>
            <a:gs pos="67000">
              <a:srgbClr val="F846B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400">
                <a:solidFill>
                  <a:srgbClr val="00206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47850"/>
            <a:ext cx="10515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5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39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694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31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43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86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472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768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B7EC7-77C1-4D48-A7C5-05F0F4C8C58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89C13-096F-4651-9310-61C2A83DD3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19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 著</a:t>
            </a:r>
            <a:r>
              <a:rPr lang="en-US" altLang="zh-TW" dirty="0" err="1" smtClean="0"/>
              <a:t>dora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826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846B8"/>
            </a:gs>
            <a:gs pos="17000">
              <a:srgbClr val="FFFF00"/>
            </a:gs>
            <a:gs pos="33000">
              <a:srgbClr val="7030A0"/>
            </a:gs>
            <a:gs pos="49500">
              <a:srgbClr val="FFC000"/>
            </a:gs>
            <a:gs pos="89000">
              <a:srgbClr val="FC835C"/>
            </a:gs>
            <a:gs pos="67000">
              <a:srgbClr val="F846B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072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463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9210945"/>
              </p:ext>
            </p:extLst>
          </p:nvPr>
        </p:nvGraphicFramePr>
        <p:xfrm>
          <a:off x="838201" y="1825625"/>
          <a:ext cx="10841180" cy="417339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4874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4874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2251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0420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1395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32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0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轉轉咖啡杯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	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2237004"/>
            <a:ext cx="5683347" cy="426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6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19800" y="2120394"/>
            <a:ext cx="5588674" cy="4191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75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630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00752" y="1554480"/>
            <a:ext cx="9023854" cy="507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18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178</Words>
  <Application>Microsoft Office PowerPoint</Application>
  <PresentationFormat>寬螢幕</PresentationFormat>
  <Paragraphs>38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文鼎中特圓</vt:lpstr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 轉轉咖啡杯</vt:lpstr>
      <vt:lpstr> 宇宙迴旋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2022-12-26T03:37:46Z</dcterms:created>
  <dcterms:modified xsi:type="dcterms:W3CDTF">2023-01-16T04:00:16Z</dcterms:modified>
</cp:coreProperties>
</file>