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8CC"/>
    <a:srgbClr val="DFE9C9"/>
    <a:srgbClr val="D2E8EC"/>
    <a:srgbClr val="D4C9F1"/>
    <a:srgbClr val="F8C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794997-8FD2-4082-8FAE-E3109530A9DB}" type="doc">
      <dgm:prSet loTypeId="urn:microsoft.com/office/officeart/2005/8/layout/bProcess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12EA3E8-26D4-4CCA-A95B-088DFBE2E0C5}">
      <dgm:prSet phldrT="[文字]"/>
      <dgm:spPr>
        <a:gradFill flip="none" rotWithShape="0">
          <a:gsLst>
            <a:gs pos="0">
              <a:schemeClr val="accent2">
                <a:hueOff val="-207909"/>
                <a:satOff val="-11990"/>
                <a:lumOff val="1233"/>
                <a:tint val="66000"/>
                <a:satMod val="160000"/>
              </a:schemeClr>
            </a:gs>
            <a:gs pos="50000">
              <a:schemeClr val="accent2">
                <a:hueOff val="-207909"/>
                <a:satOff val="-11990"/>
                <a:lumOff val="1233"/>
                <a:tint val="44500"/>
                <a:satMod val="160000"/>
              </a:schemeClr>
            </a:gs>
            <a:gs pos="100000">
              <a:schemeClr val="accent2">
                <a:hueOff val="-207909"/>
                <a:satOff val="-11990"/>
                <a:lumOff val="1233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5E9B6487-2CDF-428E-A0DD-345544D0F4C8}" type="parTrans" cxnId="{EA2C0AFD-C630-4B63-88DB-E374A94612B5}">
      <dgm:prSet/>
      <dgm:spPr/>
      <dgm:t>
        <a:bodyPr/>
        <a:lstStyle/>
        <a:p>
          <a:endParaRPr lang="zh-TW" altLang="en-US"/>
        </a:p>
      </dgm:t>
    </dgm:pt>
    <dgm:pt modelId="{25847D4E-508E-469F-AEF3-CA2FFD3DC345}" type="sibTrans" cxnId="{EA2C0AFD-C630-4B63-88DB-E374A94612B5}">
      <dgm:prSet/>
      <dgm:spPr/>
      <dgm:t>
        <a:bodyPr/>
        <a:lstStyle/>
        <a:p>
          <a:endParaRPr lang="zh-TW" altLang="en-US"/>
        </a:p>
      </dgm:t>
    </dgm:pt>
    <dgm:pt modelId="{C8CCFB67-9CE0-42A3-9383-5B2D02938826}">
      <dgm:prSet phldrT="[文字]"/>
      <dgm:spPr>
        <a:gradFill flip="none" rotWithShape="0">
          <a:gsLst>
            <a:gs pos="0">
              <a:schemeClr val="accent2">
                <a:hueOff val="-415818"/>
                <a:satOff val="-23979"/>
                <a:lumOff val="2465"/>
                <a:tint val="66000"/>
                <a:satMod val="160000"/>
              </a:schemeClr>
            </a:gs>
            <a:gs pos="50000">
              <a:schemeClr val="accent2">
                <a:hueOff val="-415818"/>
                <a:satOff val="-23979"/>
                <a:lumOff val="2465"/>
                <a:tint val="44500"/>
                <a:satMod val="160000"/>
              </a:schemeClr>
            </a:gs>
            <a:gs pos="100000">
              <a:schemeClr val="accent2">
                <a:hueOff val="-415818"/>
                <a:satOff val="-23979"/>
                <a:lumOff val="2465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EC0B9DD-A041-437C-ADD5-6CCE8AC2BE47}" type="parTrans" cxnId="{A1BD62DE-8430-48C7-81F7-31C004B9F9F5}">
      <dgm:prSet/>
      <dgm:spPr/>
      <dgm:t>
        <a:bodyPr/>
        <a:lstStyle/>
        <a:p>
          <a:endParaRPr lang="zh-TW" altLang="en-US"/>
        </a:p>
      </dgm:t>
    </dgm:pt>
    <dgm:pt modelId="{34A5DFF8-4D9C-4410-9D94-F5504EC55DDE}" type="sibTrans" cxnId="{A1BD62DE-8430-48C7-81F7-31C004B9F9F5}">
      <dgm:prSet/>
      <dgm:spPr/>
      <dgm:t>
        <a:bodyPr/>
        <a:lstStyle/>
        <a:p>
          <a:endParaRPr lang="zh-TW" altLang="en-US"/>
        </a:p>
      </dgm:t>
    </dgm:pt>
    <dgm:pt modelId="{8E38FAF4-1E07-452B-913D-157CD5FBFFA1}">
      <dgm:prSet phldrT="[文字]"/>
      <dgm:spPr>
        <a:gradFill flip="none" rotWithShape="0">
          <a:gsLst>
            <a:gs pos="0">
              <a:schemeClr val="accent2">
                <a:hueOff val="-623727"/>
                <a:satOff val="-35969"/>
                <a:lumOff val="3698"/>
                <a:tint val="66000"/>
                <a:satMod val="160000"/>
              </a:schemeClr>
            </a:gs>
            <a:gs pos="50000">
              <a:schemeClr val="accent2">
                <a:hueOff val="-623727"/>
                <a:satOff val="-35969"/>
                <a:lumOff val="3698"/>
                <a:tint val="44500"/>
                <a:satMod val="160000"/>
              </a:schemeClr>
            </a:gs>
            <a:gs pos="100000">
              <a:schemeClr val="accent2">
                <a:hueOff val="-623727"/>
                <a:satOff val="-35969"/>
                <a:lumOff val="3698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8C35EFB1-394D-4936-96F6-6B3EFA9DB0A7}" type="parTrans" cxnId="{72FCD9DF-CA09-49CC-9587-9CE96E00EBDC}">
      <dgm:prSet/>
      <dgm:spPr/>
      <dgm:t>
        <a:bodyPr/>
        <a:lstStyle/>
        <a:p>
          <a:endParaRPr lang="zh-TW" altLang="en-US"/>
        </a:p>
      </dgm:t>
    </dgm:pt>
    <dgm:pt modelId="{B117D425-88BE-4BB7-BF31-70386B122C84}" type="sibTrans" cxnId="{72FCD9DF-CA09-49CC-9587-9CE96E00EBDC}">
      <dgm:prSet/>
      <dgm:spPr/>
      <dgm:t>
        <a:bodyPr/>
        <a:lstStyle/>
        <a:p>
          <a:endParaRPr lang="zh-TW" altLang="en-US"/>
        </a:p>
      </dgm:t>
    </dgm:pt>
    <dgm:pt modelId="{446A8A96-EBAF-4987-AFB3-1F9D690E0A0D}">
      <dgm:prSet phldrT="[文字]"/>
      <dgm:spPr>
        <a:gradFill flip="none" rotWithShape="0">
          <a:gsLst>
            <a:gs pos="0">
              <a:schemeClr val="accent2">
                <a:hueOff val="-831636"/>
                <a:satOff val="-47959"/>
                <a:lumOff val="4930"/>
                <a:tint val="66000"/>
                <a:satMod val="160000"/>
              </a:schemeClr>
            </a:gs>
            <a:gs pos="50000">
              <a:schemeClr val="accent2">
                <a:hueOff val="-831636"/>
                <a:satOff val="-47959"/>
                <a:lumOff val="4930"/>
                <a:tint val="44500"/>
                <a:satMod val="160000"/>
              </a:schemeClr>
            </a:gs>
            <a:gs pos="100000">
              <a:schemeClr val="accent2">
                <a:hueOff val="-831636"/>
                <a:satOff val="-47959"/>
                <a:lumOff val="493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0" i="0" dirty="0" smtClean="0"/>
            <a:t>巡弋飛椅</a:t>
          </a:r>
          <a:endParaRPr lang="zh-TW" altLang="en-US" dirty="0"/>
        </a:p>
      </dgm:t>
    </dgm:pt>
    <dgm:pt modelId="{7D581AEC-F1B9-4BF8-8E4B-C7DC911AEFA3}" type="parTrans" cxnId="{D28029E4-6F28-42E1-B7E7-B912719C683D}">
      <dgm:prSet/>
      <dgm:spPr/>
      <dgm:t>
        <a:bodyPr/>
        <a:lstStyle/>
        <a:p>
          <a:endParaRPr lang="zh-TW" altLang="en-US"/>
        </a:p>
      </dgm:t>
    </dgm:pt>
    <dgm:pt modelId="{2EEF5D26-8D09-4766-9958-13BF6B2969D7}" type="sibTrans" cxnId="{D28029E4-6F28-42E1-B7E7-B912719C683D}">
      <dgm:prSet/>
      <dgm:spPr/>
      <dgm:t>
        <a:bodyPr/>
        <a:lstStyle/>
        <a:p>
          <a:endParaRPr lang="zh-TW" altLang="en-US"/>
        </a:p>
      </dgm:t>
    </dgm:pt>
    <dgm:pt modelId="{5214A306-3714-4E3B-A1DE-181D993067D2}">
      <dgm:prSet phldrT="[文字]"/>
      <dgm:spPr>
        <a:gradFill flip="none" rotWithShape="0">
          <a:gsLst>
            <a:gs pos="0">
              <a:schemeClr val="accent2">
                <a:hueOff val="-1039545"/>
                <a:satOff val="-59949"/>
                <a:lumOff val="6163"/>
                <a:tint val="66000"/>
                <a:satMod val="160000"/>
              </a:schemeClr>
            </a:gs>
            <a:gs pos="50000">
              <a:schemeClr val="accent2">
                <a:hueOff val="-1039545"/>
                <a:satOff val="-59949"/>
                <a:lumOff val="6163"/>
                <a:tint val="44500"/>
                <a:satMod val="160000"/>
              </a:schemeClr>
            </a:gs>
            <a:gs pos="100000">
              <a:schemeClr val="accent2">
                <a:hueOff val="-1039545"/>
                <a:satOff val="-59949"/>
                <a:lumOff val="6163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0" i="0" dirty="0" smtClean="0"/>
            <a:t>小飛龍</a:t>
          </a:r>
          <a:endParaRPr lang="zh-TW" altLang="en-US" dirty="0"/>
        </a:p>
      </dgm:t>
    </dgm:pt>
    <dgm:pt modelId="{F5052428-D2C8-48AB-A726-69BC9F73BEFA}" type="parTrans" cxnId="{EA86139F-1A0C-4650-8CF8-F4881C65893E}">
      <dgm:prSet/>
      <dgm:spPr/>
      <dgm:t>
        <a:bodyPr/>
        <a:lstStyle/>
        <a:p>
          <a:endParaRPr lang="zh-TW" altLang="en-US"/>
        </a:p>
      </dgm:t>
    </dgm:pt>
    <dgm:pt modelId="{7C0F9D7C-1FFD-428E-980F-576114EDE090}" type="sibTrans" cxnId="{EA86139F-1A0C-4650-8CF8-F4881C65893E}">
      <dgm:prSet/>
      <dgm:spPr/>
      <dgm:t>
        <a:bodyPr/>
        <a:lstStyle/>
        <a:p>
          <a:endParaRPr lang="zh-TW" altLang="en-US"/>
        </a:p>
      </dgm:t>
    </dgm:pt>
    <dgm:pt modelId="{27553ECE-2A45-4192-8B39-DC8D0924F2C2}">
      <dgm:prSet phldrT="[文字]"/>
      <dgm:spPr>
        <a:gradFill flip="none" rotWithShape="0">
          <a:gsLst>
            <a:gs pos="0">
              <a:schemeClr val="accent2">
                <a:hueOff val="-1247454"/>
                <a:satOff val="-71938"/>
                <a:lumOff val="7395"/>
                <a:tint val="66000"/>
                <a:satMod val="160000"/>
              </a:schemeClr>
            </a:gs>
            <a:gs pos="50000">
              <a:schemeClr val="accent2">
                <a:hueOff val="-1247454"/>
                <a:satOff val="-71938"/>
                <a:lumOff val="7395"/>
                <a:tint val="44500"/>
                <a:satMod val="160000"/>
              </a:schemeClr>
            </a:gs>
            <a:gs pos="100000">
              <a:schemeClr val="accent2">
                <a:hueOff val="-1247454"/>
                <a:satOff val="-71938"/>
                <a:lumOff val="7395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87D6B76-4163-4ABC-978D-0EBADD902FD1}" type="parTrans" cxnId="{E7C96622-E320-4006-A101-EE2FF0F1EAE7}">
      <dgm:prSet/>
      <dgm:spPr/>
      <dgm:t>
        <a:bodyPr/>
        <a:lstStyle/>
        <a:p>
          <a:endParaRPr lang="zh-TW" altLang="en-US"/>
        </a:p>
      </dgm:t>
    </dgm:pt>
    <dgm:pt modelId="{1162FF7A-8147-4800-893B-85C110563CFF}" type="sibTrans" cxnId="{E7C96622-E320-4006-A101-EE2FF0F1EAE7}">
      <dgm:prSet/>
      <dgm:spPr/>
      <dgm:t>
        <a:bodyPr/>
        <a:lstStyle/>
        <a:p>
          <a:endParaRPr lang="zh-TW" altLang="en-US"/>
        </a:p>
      </dgm:t>
    </dgm:pt>
    <dgm:pt modelId="{7492BF18-5CDF-428A-B27B-22B81602448B}">
      <dgm:prSet phldrT="[文字]"/>
      <dgm:spPr>
        <a:gradFill flip="none" rotWithShape="0">
          <a:gsLst>
            <a:gs pos="0">
              <a:schemeClr val="accent2">
                <a:hueOff val="-1455363"/>
                <a:satOff val="-83928"/>
                <a:lumOff val="8628"/>
                <a:tint val="66000"/>
                <a:satMod val="160000"/>
              </a:schemeClr>
            </a:gs>
            <a:gs pos="50000">
              <a:schemeClr val="accent2">
                <a:hueOff val="-1455363"/>
                <a:satOff val="-83928"/>
                <a:lumOff val="8628"/>
                <a:tint val="44500"/>
                <a:satMod val="160000"/>
              </a:schemeClr>
            </a:gs>
            <a:gs pos="100000">
              <a:schemeClr val="accent2">
                <a:hueOff val="-1455363"/>
                <a:satOff val="-83928"/>
                <a:lumOff val="8628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18E7CFB-84F1-4F99-81CE-99B038AE905A}" type="parTrans" cxnId="{C7DA523E-ADF4-477C-8C17-C6826B281135}">
      <dgm:prSet/>
      <dgm:spPr/>
      <dgm:t>
        <a:bodyPr/>
        <a:lstStyle/>
        <a:p>
          <a:endParaRPr lang="zh-TW" altLang="en-US"/>
        </a:p>
      </dgm:t>
    </dgm:pt>
    <dgm:pt modelId="{8A6E50B9-A074-4AB3-A9B8-40DD08967E1E}" type="sibTrans" cxnId="{C7DA523E-ADF4-477C-8C17-C6826B281135}">
      <dgm:prSet/>
      <dgm:spPr/>
      <dgm:t>
        <a:bodyPr/>
        <a:lstStyle/>
        <a:p>
          <a:endParaRPr lang="zh-TW" altLang="en-US"/>
        </a:p>
      </dgm:t>
    </dgm:pt>
    <dgm:pt modelId="{B2DF49DD-DAA6-49AF-A1C6-0157E1336AA9}">
      <dgm:prSet phldrT="[文字]"/>
      <dgm:spPr>
        <a:gradFill flip="none" rotWithShape="0">
          <a:gsLst>
            <a:gs pos="0">
              <a:schemeClr val="accent2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2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4AB03F32-A081-49A6-B544-CE8A1A5552A9}" type="sibTrans" cxnId="{612CF3EC-E9B7-42C3-A584-32120BDAC242}">
      <dgm:prSet/>
      <dgm:spPr/>
      <dgm:t>
        <a:bodyPr/>
        <a:lstStyle/>
        <a:p>
          <a:endParaRPr lang="zh-TW" altLang="en-US"/>
        </a:p>
      </dgm:t>
    </dgm:pt>
    <dgm:pt modelId="{6F70B8D5-3EB1-4DA1-AC80-5B62B76D9AC8}" type="parTrans" cxnId="{612CF3EC-E9B7-42C3-A584-32120BDAC242}">
      <dgm:prSet/>
      <dgm:spPr/>
      <dgm:t>
        <a:bodyPr/>
        <a:lstStyle/>
        <a:p>
          <a:endParaRPr lang="zh-TW" altLang="en-US"/>
        </a:p>
      </dgm:t>
    </dgm:pt>
    <dgm:pt modelId="{B8627D69-B119-4F9E-83CA-E518DDF4C549}" type="pres">
      <dgm:prSet presAssocID="{81794997-8FD2-4082-8FAE-E3109530A9DB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6F81F29-C85A-437F-8D45-76189CC800F8}" type="pres">
      <dgm:prSet presAssocID="{B2DF49DD-DAA6-49AF-A1C6-0157E1336AA9}" presName="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132C52-A227-4D49-808D-602EF5277927}" type="pres">
      <dgm:prSet presAssocID="{4AB03F32-A081-49A6-B544-CE8A1A5552A9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B157D65E-9F85-41EA-B253-3CB19F79DFC5}" type="pres">
      <dgm:prSet presAssocID="{A12EA3E8-26D4-4CCA-A95B-088DFBE2E0C5}" presName="middleNode" presStyleCnt="0"/>
      <dgm:spPr/>
    </dgm:pt>
    <dgm:pt modelId="{A7FD2DB0-E184-4241-BBAA-D79037052A94}" type="pres">
      <dgm:prSet presAssocID="{A12EA3E8-26D4-4CCA-A95B-088DFBE2E0C5}" presName="padding" presStyleLbl="node1" presStyleIdx="0" presStyleCnt="8"/>
      <dgm:spPr/>
    </dgm:pt>
    <dgm:pt modelId="{0CBE1359-881A-482A-9C3F-D852920F97AA}" type="pres">
      <dgm:prSet presAssocID="{A12EA3E8-26D4-4CCA-A95B-088DFBE2E0C5}" presName="shap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4CF7ED-6749-4E42-8E84-C4AEED65A0A3}" type="pres">
      <dgm:prSet presAssocID="{25847D4E-508E-469F-AEF3-CA2FFD3DC345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B16451B7-E4CB-46F4-A470-53AB602AA81D}" type="pres">
      <dgm:prSet presAssocID="{C8CCFB67-9CE0-42A3-9383-5B2D02938826}" presName="middleNode" presStyleCnt="0"/>
      <dgm:spPr/>
    </dgm:pt>
    <dgm:pt modelId="{C6D7F899-B4DE-4154-9A1D-EAF127B98089}" type="pres">
      <dgm:prSet presAssocID="{C8CCFB67-9CE0-42A3-9383-5B2D02938826}" presName="padding" presStyleLbl="node1" presStyleIdx="1" presStyleCnt="8"/>
      <dgm:spPr/>
    </dgm:pt>
    <dgm:pt modelId="{F513BB8F-F559-4908-B217-0FEA6D7BA556}" type="pres">
      <dgm:prSet presAssocID="{C8CCFB67-9CE0-42A3-9383-5B2D02938826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156632-E524-4973-9195-11E750E24634}" type="pres">
      <dgm:prSet presAssocID="{34A5DFF8-4D9C-4410-9D94-F5504EC55DDE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9B5368CF-FCFF-41BB-96AB-205E0131B313}" type="pres">
      <dgm:prSet presAssocID="{8E38FAF4-1E07-452B-913D-157CD5FBFFA1}" presName="middleNode" presStyleCnt="0"/>
      <dgm:spPr/>
    </dgm:pt>
    <dgm:pt modelId="{A057DA35-5559-4324-A0CB-CBCDE9CCB7FE}" type="pres">
      <dgm:prSet presAssocID="{8E38FAF4-1E07-452B-913D-157CD5FBFFA1}" presName="padding" presStyleLbl="node1" presStyleIdx="2" presStyleCnt="8"/>
      <dgm:spPr/>
    </dgm:pt>
    <dgm:pt modelId="{5A7F75A5-BB7B-4411-8370-E482962B73D6}" type="pres">
      <dgm:prSet presAssocID="{8E38FAF4-1E07-452B-913D-157CD5FBFFA1}" presName="shap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D2B18D-BE33-453F-BDE8-B857B4FC2DC5}" type="pres">
      <dgm:prSet presAssocID="{B117D425-88BE-4BB7-BF31-70386B122C84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2B50760D-5245-4AA6-9715-A2B167A20FD4}" type="pres">
      <dgm:prSet presAssocID="{446A8A96-EBAF-4987-AFB3-1F9D690E0A0D}" presName="middleNode" presStyleCnt="0"/>
      <dgm:spPr/>
    </dgm:pt>
    <dgm:pt modelId="{736135CA-21DF-43FD-B914-C78DC4B1C68F}" type="pres">
      <dgm:prSet presAssocID="{446A8A96-EBAF-4987-AFB3-1F9D690E0A0D}" presName="padding" presStyleLbl="node1" presStyleIdx="3" presStyleCnt="8"/>
      <dgm:spPr/>
    </dgm:pt>
    <dgm:pt modelId="{21A10A2A-9D7A-45F3-976E-E54419566905}" type="pres">
      <dgm:prSet presAssocID="{446A8A96-EBAF-4987-AFB3-1F9D690E0A0D}" presName="shap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4B783A-60E5-451B-8813-F598FC98AFEE}" type="pres">
      <dgm:prSet presAssocID="{2EEF5D26-8D09-4766-9958-13BF6B2969D7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033D6CC8-3F4C-4464-B6AA-43967BB901E2}" type="pres">
      <dgm:prSet presAssocID="{5214A306-3714-4E3B-A1DE-181D993067D2}" presName="middleNode" presStyleCnt="0"/>
      <dgm:spPr/>
    </dgm:pt>
    <dgm:pt modelId="{03C5DDB6-6082-4299-A7E8-83B4917FE0CB}" type="pres">
      <dgm:prSet presAssocID="{5214A306-3714-4E3B-A1DE-181D993067D2}" presName="padding" presStyleLbl="node1" presStyleIdx="4" presStyleCnt="8"/>
      <dgm:spPr/>
    </dgm:pt>
    <dgm:pt modelId="{4905F1DB-748C-4BDC-9EB2-DE896E68066C}" type="pres">
      <dgm:prSet presAssocID="{5214A306-3714-4E3B-A1DE-181D993067D2}" presName="shap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7DF5CE-FA23-4788-B7BD-FC40784C93ED}" type="pres">
      <dgm:prSet presAssocID="{7C0F9D7C-1FFD-428E-980F-576114EDE090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E8E9F3F9-F756-4A8B-9B7C-0EB0A549A3DA}" type="pres">
      <dgm:prSet presAssocID="{27553ECE-2A45-4192-8B39-DC8D0924F2C2}" presName="middleNode" presStyleCnt="0"/>
      <dgm:spPr/>
    </dgm:pt>
    <dgm:pt modelId="{B467DD6D-AEE5-4924-AD24-944A92EC92C3}" type="pres">
      <dgm:prSet presAssocID="{27553ECE-2A45-4192-8B39-DC8D0924F2C2}" presName="padding" presStyleLbl="node1" presStyleIdx="5" presStyleCnt="8"/>
      <dgm:spPr/>
    </dgm:pt>
    <dgm:pt modelId="{E8DCDA11-3BD4-4AAA-AA95-D589A970A478}" type="pres">
      <dgm:prSet presAssocID="{27553ECE-2A45-4192-8B39-DC8D0924F2C2}" presName="shap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011BF2-A552-42B4-BE55-38B4BFCEBDC1}" type="pres">
      <dgm:prSet presAssocID="{1162FF7A-8147-4800-893B-85C110563CFF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3B19B64A-F54E-4960-89B4-5114815FD755}" type="pres">
      <dgm:prSet presAssocID="{7492BF18-5CDF-428A-B27B-22B81602448B}" presName="las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8029E4-6F28-42E1-B7E7-B912719C683D}" srcId="{81794997-8FD2-4082-8FAE-E3109530A9DB}" destId="{446A8A96-EBAF-4987-AFB3-1F9D690E0A0D}" srcOrd="4" destOrd="0" parTransId="{7D581AEC-F1B9-4BF8-8E4B-C7DC911AEFA3}" sibTransId="{2EEF5D26-8D09-4766-9958-13BF6B2969D7}"/>
    <dgm:cxn modelId="{A4FD3369-A52C-4B9E-953B-238CD847BE8A}" type="presOf" srcId="{1162FF7A-8147-4800-893B-85C110563CFF}" destId="{6E011BF2-A552-42B4-BE55-38B4BFCEBDC1}" srcOrd="0" destOrd="0" presId="urn:microsoft.com/office/officeart/2005/8/layout/bProcess2"/>
    <dgm:cxn modelId="{08F54B7D-AE83-462A-A52D-CC418CB6CD88}" type="presOf" srcId="{2EEF5D26-8D09-4766-9958-13BF6B2969D7}" destId="{944B783A-60E5-451B-8813-F598FC98AFEE}" srcOrd="0" destOrd="0" presId="urn:microsoft.com/office/officeart/2005/8/layout/bProcess2"/>
    <dgm:cxn modelId="{9AE4B61E-5538-45A8-AAF9-590E2C85AB7C}" type="presOf" srcId="{A12EA3E8-26D4-4CCA-A95B-088DFBE2E0C5}" destId="{0CBE1359-881A-482A-9C3F-D852920F97AA}" srcOrd="0" destOrd="0" presId="urn:microsoft.com/office/officeart/2005/8/layout/bProcess2"/>
    <dgm:cxn modelId="{5F2DBA44-E5B2-4B2A-8240-9AB753E3296C}" type="presOf" srcId="{B117D425-88BE-4BB7-BF31-70386B122C84}" destId="{E6D2B18D-BE33-453F-BDE8-B857B4FC2DC5}" srcOrd="0" destOrd="0" presId="urn:microsoft.com/office/officeart/2005/8/layout/bProcess2"/>
    <dgm:cxn modelId="{8D5E5717-75E7-42FE-951C-75D2CAB49E49}" type="presOf" srcId="{4AB03F32-A081-49A6-B544-CE8A1A5552A9}" destId="{BB132C52-A227-4D49-808D-602EF5277927}" srcOrd="0" destOrd="0" presId="urn:microsoft.com/office/officeart/2005/8/layout/bProcess2"/>
    <dgm:cxn modelId="{BC07EDC9-8C1D-4D20-BF2A-AC936AC6DA1F}" type="presOf" srcId="{5214A306-3714-4E3B-A1DE-181D993067D2}" destId="{4905F1DB-748C-4BDC-9EB2-DE896E68066C}" srcOrd="0" destOrd="0" presId="urn:microsoft.com/office/officeart/2005/8/layout/bProcess2"/>
    <dgm:cxn modelId="{3E8D8BF5-9840-48A3-845C-F91C2AAAE415}" type="presOf" srcId="{8E38FAF4-1E07-452B-913D-157CD5FBFFA1}" destId="{5A7F75A5-BB7B-4411-8370-E482962B73D6}" srcOrd="0" destOrd="0" presId="urn:microsoft.com/office/officeart/2005/8/layout/bProcess2"/>
    <dgm:cxn modelId="{F54A06F1-AF44-40B2-9AF2-AEF58BCAC4BC}" type="presOf" srcId="{7492BF18-5CDF-428A-B27B-22B81602448B}" destId="{3B19B64A-F54E-4960-89B4-5114815FD755}" srcOrd="0" destOrd="0" presId="urn:microsoft.com/office/officeart/2005/8/layout/bProcess2"/>
    <dgm:cxn modelId="{C7DA523E-ADF4-477C-8C17-C6826B281135}" srcId="{81794997-8FD2-4082-8FAE-E3109530A9DB}" destId="{7492BF18-5CDF-428A-B27B-22B81602448B}" srcOrd="7" destOrd="0" parTransId="{118E7CFB-84F1-4F99-81CE-99B038AE905A}" sibTransId="{8A6E50B9-A074-4AB3-A9B8-40DD08967E1E}"/>
    <dgm:cxn modelId="{B484A3D5-80DB-439C-AA91-EDE9C653DF41}" type="presOf" srcId="{7C0F9D7C-1FFD-428E-980F-576114EDE090}" destId="{FD7DF5CE-FA23-4788-B7BD-FC40784C93ED}" srcOrd="0" destOrd="0" presId="urn:microsoft.com/office/officeart/2005/8/layout/bProcess2"/>
    <dgm:cxn modelId="{4407B422-25A8-4D88-951B-2C75F9AD06F6}" type="presOf" srcId="{34A5DFF8-4D9C-4410-9D94-F5504EC55DDE}" destId="{2D156632-E524-4973-9195-11E750E24634}" srcOrd="0" destOrd="0" presId="urn:microsoft.com/office/officeart/2005/8/layout/bProcess2"/>
    <dgm:cxn modelId="{72FCD9DF-CA09-49CC-9587-9CE96E00EBDC}" srcId="{81794997-8FD2-4082-8FAE-E3109530A9DB}" destId="{8E38FAF4-1E07-452B-913D-157CD5FBFFA1}" srcOrd="3" destOrd="0" parTransId="{8C35EFB1-394D-4936-96F6-6B3EFA9DB0A7}" sibTransId="{B117D425-88BE-4BB7-BF31-70386B122C84}"/>
    <dgm:cxn modelId="{F22B5948-B369-4208-A820-530B19CD0262}" type="presOf" srcId="{27553ECE-2A45-4192-8B39-DC8D0924F2C2}" destId="{E8DCDA11-3BD4-4AAA-AA95-D589A970A478}" srcOrd="0" destOrd="0" presId="urn:microsoft.com/office/officeart/2005/8/layout/bProcess2"/>
    <dgm:cxn modelId="{866C9A51-A51E-45EE-89F8-ADCA0372AEE4}" type="presOf" srcId="{81794997-8FD2-4082-8FAE-E3109530A9DB}" destId="{B8627D69-B119-4F9E-83CA-E518DDF4C549}" srcOrd="0" destOrd="0" presId="urn:microsoft.com/office/officeart/2005/8/layout/bProcess2"/>
    <dgm:cxn modelId="{E7C96622-E320-4006-A101-EE2FF0F1EAE7}" srcId="{81794997-8FD2-4082-8FAE-E3109530A9DB}" destId="{27553ECE-2A45-4192-8B39-DC8D0924F2C2}" srcOrd="6" destOrd="0" parTransId="{387D6B76-4163-4ABC-978D-0EBADD902FD1}" sibTransId="{1162FF7A-8147-4800-893B-85C110563CFF}"/>
    <dgm:cxn modelId="{EA86139F-1A0C-4650-8CF8-F4881C65893E}" srcId="{81794997-8FD2-4082-8FAE-E3109530A9DB}" destId="{5214A306-3714-4E3B-A1DE-181D993067D2}" srcOrd="5" destOrd="0" parTransId="{F5052428-D2C8-48AB-A726-69BC9F73BEFA}" sibTransId="{7C0F9D7C-1FFD-428E-980F-576114EDE090}"/>
    <dgm:cxn modelId="{45179EB6-1B13-435C-B4FA-617447615C7E}" type="presOf" srcId="{446A8A96-EBAF-4987-AFB3-1F9D690E0A0D}" destId="{21A10A2A-9D7A-45F3-976E-E54419566905}" srcOrd="0" destOrd="0" presId="urn:microsoft.com/office/officeart/2005/8/layout/bProcess2"/>
    <dgm:cxn modelId="{612CF3EC-E9B7-42C3-A584-32120BDAC242}" srcId="{81794997-8FD2-4082-8FAE-E3109530A9DB}" destId="{B2DF49DD-DAA6-49AF-A1C6-0157E1336AA9}" srcOrd="0" destOrd="0" parTransId="{6F70B8D5-3EB1-4DA1-AC80-5B62B76D9AC8}" sibTransId="{4AB03F32-A081-49A6-B544-CE8A1A5552A9}"/>
    <dgm:cxn modelId="{026537F3-CAFF-4747-A825-98AA60567912}" type="presOf" srcId="{C8CCFB67-9CE0-42A3-9383-5B2D02938826}" destId="{F513BB8F-F559-4908-B217-0FEA6D7BA556}" srcOrd="0" destOrd="0" presId="urn:microsoft.com/office/officeart/2005/8/layout/bProcess2"/>
    <dgm:cxn modelId="{EA2C0AFD-C630-4B63-88DB-E374A94612B5}" srcId="{81794997-8FD2-4082-8FAE-E3109530A9DB}" destId="{A12EA3E8-26D4-4CCA-A95B-088DFBE2E0C5}" srcOrd="1" destOrd="0" parTransId="{5E9B6487-2CDF-428E-A0DD-345544D0F4C8}" sibTransId="{25847D4E-508E-469F-AEF3-CA2FFD3DC345}"/>
    <dgm:cxn modelId="{37BD54D0-8523-4CF8-A520-99972358C963}" type="presOf" srcId="{B2DF49DD-DAA6-49AF-A1C6-0157E1336AA9}" destId="{D6F81F29-C85A-437F-8D45-76189CC800F8}" srcOrd="0" destOrd="0" presId="urn:microsoft.com/office/officeart/2005/8/layout/bProcess2"/>
    <dgm:cxn modelId="{257E0934-0906-41B7-B82C-29454D281C63}" type="presOf" srcId="{25847D4E-508E-469F-AEF3-CA2FFD3DC345}" destId="{C64CF7ED-6749-4E42-8E84-C4AEED65A0A3}" srcOrd="0" destOrd="0" presId="urn:microsoft.com/office/officeart/2005/8/layout/bProcess2"/>
    <dgm:cxn modelId="{A1BD62DE-8430-48C7-81F7-31C004B9F9F5}" srcId="{81794997-8FD2-4082-8FAE-E3109530A9DB}" destId="{C8CCFB67-9CE0-42A3-9383-5B2D02938826}" srcOrd="2" destOrd="0" parTransId="{3EC0B9DD-A041-437C-ADD5-6CCE8AC2BE47}" sibTransId="{34A5DFF8-4D9C-4410-9D94-F5504EC55DDE}"/>
    <dgm:cxn modelId="{B60BFCE9-D7A2-43C0-B2DB-5261CC05911E}" type="presParOf" srcId="{B8627D69-B119-4F9E-83CA-E518DDF4C549}" destId="{D6F81F29-C85A-437F-8D45-76189CC800F8}" srcOrd="0" destOrd="0" presId="urn:microsoft.com/office/officeart/2005/8/layout/bProcess2"/>
    <dgm:cxn modelId="{CF0C6D75-C13A-4500-A1B8-720DA12A020F}" type="presParOf" srcId="{B8627D69-B119-4F9E-83CA-E518DDF4C549}" destId="{BB132C52-A227-4D49-808D-602EF5277927}" srcOrd="1" destOrd="0" presId="urn:microsoft.com/office/officeart/2005/8/layout/bProcess2"/>
    <dgm:cxn modelId="{669BA8A3-F757-48DC-ACAA-A55716525CDE}" type="presParOf" srcId="{B8627D69-B119-4F9E-83CA-E518DDF4C549}" destId="{B157D65E-9F85-41EA-B253-3CB19F79DFC5}" srcOrd="2" destOrd="0" presId="urn:microsoft.com/office/officeart/2005/8/layout/bProcess2"/>
    <dgm:cxn modelId="{135BF924-E1EB-4101-B17A-C4BF3304AF8C}" type="presParOf" srcId="{B157D65E-9F85-41EA-B253-3CB19F79DFC5}" destId="{A7FD2DB0-E184-4241-BBAA-D79037052A94}" srcOrd="0" destOrd="0" presId="urn:microsoft.com/office/officeart/2005/8/layout/bProcess2"/>
    <dgm:cxn modelId="{9C9CFDB8-17BF-4D26-A950-617AEEFE173C}" type="presParOf" srcId="{B157D65E-9F85-41EA-B253-3CB19F79DFC5}" destId="{0CBE1359-881A-482A-9C3F-D852920F97AA}" srcOrd="1" destOrd="0" presId="urn:microsoft.com/office/officeart/2005/8/layout/bProcess2"/>
    <dgm:cxn modelId="{B26964F8-C03C-44F2-934D-448707E8EF0B}" type="presParOf" srcId="{B8627D69-B119-4F9E-83CA-E518DDF4C549}" destId="{C64CF7ED-6749-4E42-8E84-C4AEED65A0A3}" srcOrd="3" destOrd="0" presId="urn:microsoft.com/office/officeart/2005/8/layout/bProcess2"/>
    <dgm:cxn modelId="{B6FC7821-A45D-44A3-8E3A-EA997FA36A1F}" type="presParOf" srcId="{B8627D69-B119-4F9E-83CA-E518DDF4C549}" destId="{B16451B7-E4CB-46F4-A470-53AB602AA81D}" srcOrd="4" destOrd="0" presId="urn:microsoft.com/office/officeart/2005/8/layout/bProcess2"/>
    <dgm:cxn modelId="{04CF6EC9-E946-4489-B4F3-4A8CE96CF9E1}" type="presParOf" srcId="{B16451B7-E4CB-46F4-A470-53AB602AA81D}" destId="{C6D7F899-B4DE-4154-9A1D-EAF127B98089}" srcOrd="0" destOrd="0" presId="urn:microsoft.com/office/officeart/2005/8/layout/bProcess2"/>
    <dgm:cxn modelId="{0D7439C1-DD71-44A9-8749-4F5DAF1B851F}" type="presParOf" srcId="{B16451B7-E4CB-46F4-A470-53AB602AA81D}" destId="{F513BB8F-F559-4908-B217-0FEA6D7BA556}" srcOrd="1" destOrd="0" presId="urn:microsoft.com/office/officeart/2005/8/layout/bProcess2"/>
    <dgm:cxn modelId="{18A9DA1E-7D42-4A12-83E9-4AC432E76902}" type="presParOf" srcId="{B8627D69-B119-4F9E-83CA-E518DDF4C549}" destId="{2D156632-E524-4973-9195-11E750E24634}" srcOrd="5" destOrd="0" presId="urn:microsoft.com/office/officeart/2005/8/layout/bProcess2"/>
    <dgm:cxn modelId="{122E9B7C-3CF0-40CA-B586-76032EB3BCF6}" type="presParOf" srcId="{B8627D69-B119-4F9E-83CA-E518DDF4C549}" destId="{9B5368CF-FCFF-41BB-96AB-205E0131B313}" srcOrd="6" destOrd="0" presId="urn:microsoft.com/office/officeart/2005/8/layout/bProcess2"/>
    <dgm:cxn modelId="{D2280015-4116-4A4F-957A-C150DC552E78}" type="presParOf" srcId="{9B5368CF-FCFF-41BB-96AB-205E0131B313}" destId="{A057DA35-5559-4324-A0CB-CBCDE9CCB7FE}" srcOrd="0" destOrd="0" presId="urn:microsoft.com/office/officeart/2005/8/layout/bProcess2"/>
    <dgm:cxn modelId="{D01796B9-681E-4FC8-AFDA-5078F267D005}" type="presParOf" srcId="{9B5368CF-FCFF-41BB-96AB-205E0131B313}" destId="{5A7F75A5-BB7B-4411-8370-E482962B73D6}" srcOrd="1" destOrd="0" presId="urn:microsoft.com/office/officeart/2005/8/layout/bProcess2"/>
    <dgm:cxn modelId="{CC55A48F-7C4D-47A4-BE73-D7046C653CF4}" type="presParOf" srcId="{B8627D69-B119-4F9E-83CA-E518DDF4C549}" destId="{E6D2B18D-BE33-453F-BDE8-B857B4FC2DC5}" srcOrd="7" destOrd="0" presId="urn:microsoft.com/office/officeart/2005/8/layout/bProcess2"/>
    <dgm:cxn modelId="{F87B71B3-AFB1-46E9-AD16-376CF92287F2}" type="presParOf" srcId="{B8627D69-B119-4F9E-83CA-E518DDF4C549}" destId="{2B50760D-5245-4AA6-9715-A2B167A20FD4}" srcOrd="8" destOrd="0" presId="urn:microsoft.com/office/officeart/2005/8/layout/bProcess2"/>
    <dgm:cxn modelId="{C944FE78-B048-46ED-9033-BBE364606C5A}" type="presParOf" srcId="{2B50760D-5245-4AA6-9715-A2B167A20FD4}" destId="{736135CA-21DF-43FD-B914-C78DC4B1C68F}" srcOrd="0" destOrd="0" presId="urn:microsoft.com/office/officeart/2005/8/layout/bProcess2"/>
    <dgm:cxn modelId="{CCC3390E-4C90-4551-A9C5-5A32E797B3B9}" type="presParOf" srcId="{2B50760D-5245-4AA6-9715-A2B167A20FD4}" destId="{21A10A2A-9D7A-45F3-976E-E54419566905}" srcOrd="1" destOrd="0" presId="urn:microsoft.com/office/officeart/2005/8/layout/bProcess2"/>
    <dgm:cxn modelId="{6F56AE5F-CB6F-480B-8B2E-080521661D37}" type="presParOf" srcId="{B8627D69-B119-4F9E-83CA-E518DDF4C549}" destId="{944B783A-60E5-451B-8813-F598FC98AFEE}" srcOrd="9" destOrd="0" presId="urn:microsoft.com/office/officeart/2005/8/layout/bProcess2"/>
    <dgm:cxn modelId="{3FD35DB8-CA80-4CD2-BE12-39FC6D876259}" type="presParOf" srcId="{B8627D69-B119-4F9E-83CA-E518DDF4C549}" destId="{033D6CC8-3F4C-4464-B6AA-43967BB901E2}" srcOrd="10" destOrd="0" presId="urn:microsoft.com/office/officeart/2005/8/layout/bProcess2"/>
    <dgm:cxn modelId="{33BB5D0C-7152-40E2-B19C-AEBA2F5721B6}" type="presParOf" srcId="{033D6CC8-3F4C-4464-B6AA-43967BB901E2}" destId="{03C5DDB6-6082-4299-A7E8-83B4917FE0CB}" srcOrd="0" destOrd="0" presId="urn:microsoft.com/office/officeart/2005/8/layout/bProcess2"/>
    <dgm:cxn modelId="{8003859C-056D-4205-AE4F-EDDAE03F0F92}" type="presParOf" srcId="{033D6CC8-3F4C-4464-B6AA-43967BB901E2}" destId="{4905F1DB-748C-4BDC-9EB2-DE896E68066C}" srcOrd="1" destOrd="0" presId="urn:microsoft.com/office/officeart/2005/8/layout/bProcess2"/>
    <dgm:cxn modelId="{6597EF37-D58B-4D05-A9A0-92789133A9A2}" type="presParOf" srcId="{B8627D69-B119-4F9E-83CA-E518DDF4C549}" destId="{FD7DF5CE-FA23-4788-B7BD-FC40784C93ED}" srcOrd="11" destOrd="0" presId="urn:microsoft.com/office/officeart/2005/8/layout/bProcess2"/>
    <dgm:cxn modelId="{B397AA89-5E6C-4EE0-B4E8-233196D15DFB}" type="presParOf" srcId="{B8627D69-B119-4F9E-83CA-E518DDF4C549}" destId="{E8E9F3F9-F756-4A8B-9B7C-0EB0A549A3DA}" srcOrd="12" destOrd="0" presId="urn:microsoft.com/office/officeart/2005/8/layout/bProcess2"/>
    <dgm:cxn modelId="{FEDE93CA-3BC4-43B4-B12B-2FFE89973A4F}" type="presParOf" srcId="{E8E9F3F9-F756-4A8B-9B7C-0EB0A549A3DA}" destId="{B467DD6D-AEE5-4924-AD24-944A92EC92C3}" srcOrd="0" destOrd="0" presId="urn:microsoft.com/office/officeart/2005/8/layout/bProcess2"/>
    <dgm:cxn modelId="{8C904699-6E4A-4461-8CEF-2A26C4DB7931}" type="presParOf" srcId="{E8E9F3F9-F756-4A8B-9B7C-0EB0A549A3DA}" destId="{E8DCDA11-3BD4-4AAA-AA95-D589A970A478}" srcOrd="1" destOrd="0" presId="urn:microsoft.com/office/officeart/2005/8/layout/bProcess2"/>
    <dgm:cxn modelId="{AFAAB5CB-AF6C-4E5B-B882-69865B23E5C6}" type="presParOf" srcId="{B8627D69-B119-4F9E-83CA-E518DDF4C549}" destId="{6E011BF2-A552-42B4-BE55-38B4BFCEBDC1}" srcOrd="13" destOrd="0" presId="urn:microsoft.com/office/officeart/2005/8/layout/bProcess2"/>
    <dgm:cxn modelId="{A5DC7B02-CEB0-4A32-A854-F5BAF1287892}" type="presParOf" srcId="{B8627D69-B119-4F9E-83CA-E518DDF4C549}" destId="{3B19B64A-F54E-4960-89B4-5114815FD755}" srcOrd="14" destOrd="0" presId="urn:microsoft.com/office/officeart/2005/8/layout/bProcess2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81F29-C85A-437F-8D45-76189CC800F8}">
      <dsp:nvSpPr>
        <dsp:cNvPr id="0" name=""/>
        <dsp:cNvSpPr/>
      </dsp:nvSpPr>
      <dsp:spPr>
        <a:xfrm>
          <a:off x="167515" y="729"/>
          <a:ext cx="1851012" cy="1851012"/>
        </a:xfrm>
        <a:prstGeom prst="ellipse">
          <a:avLst/>
        </a:prstGeom>
        <a:gradFill flip="none" rotWithShape="0">
          <a:gsLst>
            <a:gs pos="0">
              <a:schemeClr val="accent2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2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轉轉咖啡杯</a:t>
          </a:r>
          <a:endParaRPr lang="zh-TW" altLang="en-US" sz="3200" kern="1200" dirty="0"/>
        </a:p>
      </dsp:txBody>
      <dsp:txXfrm>
        <a:off x="438589" y="271803"/>
        <a:ext cx="1308864" cy="1308864"/>
      </dsp:txXfrm>
    </dsp:sp>
    <dsp:sp modelId="{BB132C52-A227-4D49-808D-602EF5277927}">
      <dsp:nvSpPr>
        <dsp:cNvPr id="0" name=""/>
        <dsp:cNvSpPr/>
      </dsp:nvSpPr>
      <dsp:spPr>
        <a:xfrm rot="10800000">
          <a:off x="769094" y="2090753"/>
          <a:ext cx="647854" cy="506705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E1359-881A-482A-9C3F-D852920F97AA}">
      <dsp:nvSpPr>
        <dsp:cNvPr id="0" name=""/>
        <dsp:cNvSpPr/>
      </dsp:nvSpPr>
      <dsp:spPr>
        <a:xfrm>
          <a:off x="475708" y="2807789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207909"/>
                <a:satOff val="-11990"/>
                <a:lumOff val="1233"/>
                <a:tint val="66000"/>
                <a:satMod val="160000"/>
              </a:schemeClr>
            </a:gs>
            <a:gs pos="50000">
              <a:schemeClr val="accent2">
                <a:hueOff val="-207909"/>
                <a:satOff val="-11990"/>
                <a:lumOff val="1233"/>
                <a:tint val="44500"/>
                <a:satMod val="160000"/>
              </a:schemeClr>
            </a:gs>
            <a:gs pos="100000">
              <a:schemeClr val="accent2">
                <a:hueOff val="-207909"/>
                <a:satOff val="-11990"/>
                <a:lumOff val="1233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魔法星際飛車</a:t>
          </a:r>
          <a:endParaRPr lang="zh-TW" altLang="en-US" sz="2100" kern="1200" dirty="0"/>
        </a:p>
      </dsp:txBody>
      <dsp:txXfrm>
        <a:off x="656515" y="2988596"/>
        <a:ext cx="873011" cy="873011"/>
      </dsp:txXfrm>
    </dsp:sp>
    <dsp:sp modelId="{C64CF7ED-6749-4E42-8E84-C4AEED65A0A3}">
      <dsp:nvSpPr>
        <dsp:cNvPr id="0" name=""/>
        <dsp:cNvSpPr/>
      </dsp:nvSpPr>
      <dsp:spPr>
        <a:xfrm rot="5400000">
          <a:off x="2171694" y="3171749"/>
          <a:ext cx="647854" cy="506705"/>
        </a:xfrm>
        <a:prstGeom prst="triangle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3BB8F-F559-4908-B217-0FEA6D7BA556}">
      <dsp:nvSpPr>
        <dsp:cNvPr id="0" name=""/>
        <dsp:cNvSpPr/>
      </dsp:nvSpPr>
      <dsp:spPr>
        <a:xfrm>
          <a:off x="3252227" y="2807789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415818"/>
                <a:satOff val="-23979"/>
                <a:lumOff val="2465"/>
                <a:tint val="66000"/>
                <a:satMod val="160000"/>
              </a:schemeClr>
            </a:gs>
            <a:gs pos="50000">
              <a:schemeClr val="accent2">
                <a:hueOff val="-415818"/>
                <a:satOff val="-23979"/>
                <a:lumOff val="2465"/>
                <a:tint val="44500"/>
                <a:satMod val="160000"/>
              </a:schemeClr>
            </a:gs>
            <a:gs pos="100000">
              <a:schemeClr val="accent2">
                <a:hueOff val="-415818"/>
                <a:satOff val="-23979"/>
                <a:lumOff val="2465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宇宙迴旋</a:t>
          </a:r>
          <a:endParaRPr lang="zh-TW" altLang="en-US" sz="2100" kern="1200" dirty="0"/>
        </a:p>
      </dsp:txBody>
      <dsp:txXfrm>
        <a:off x="3433034" y="2988596"/>
        <a:ext cx="873011" cy="873011"/>
      </dsp:txXfrm>
    </dsp:sp>
    <dsp:sp modelId="{2D156632-E524-4973-9195-11E750E24634}">
      <dsp:nvSpPr>
        <dsp:cNvPr id="0" name=""/>
        <dsp:cNvSpPr/>
      </dsp:nvSpPr>
      <dsp:spPr>
        <a:xfrm>
          <a:off x="3545613" y="1907975"/>
          <a:ext cx="647854" cy="506705"/>
        </a:xfrm>
        <a:prstGeom prst="triangl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F75A5-BB7B-4411-8370-E482962B73D6}">
      <dsp:nvSpPr>
        <dsp:cNvPr id="0" name=""/>
        <dsp:cNvSpPr/>
      </dsp:nvSpPr>
      <dsp:spPr>
        <a:xfrm>
          <a:off x="3252227" y="308922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623727"/>
                <a:satOff val="-35969"/>
                <a:lumOff val="3698"/>
                <a:tint val="66000"/>
                <a:satMod val="160000"/>
              </a:schemeClr>
            </a:gs>
            <a:gs pos="50000">
              <a:schemeClr val="accent2">
                <a:hueOff val="-623727"/>
                <a:satOff val="-35969"/>
                <a:lumOff val="3698"/>
                <a:tint val="44500"/>
                <a:satMod val="160000"/>
              </a:schemeClr>
            </a:gs>
            <a:gs pos="100000">
              <a:schemeClr val="accent2">
                <a:hueOff val="-623727"/>
                <a:satOff val="-35969"/>
                <a:lumOff val="3698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銀河號</a:t>
          </a:r>
          <a:endParaRPr lang="zh-TW" altLang="en-US" sz="2100" kern="1200" dirty="0"/>
        </a:p>
      </dsp:txBody>
      <dsp:txXfrm>
        <a:off x="3433034" y="489729"/>
        <a:ext cx="873011" cy="873011"/>
      </dsp:txXfrm>
    </dsp:sp>
    <dsp:sp modelId="{E6D2B18D-BE33-453F-BDE8-B857B4FC2DC5}">
      <dsp:nvSpPr>
        <dsp:cNvPr id="0" name=""/>
        <dsp:cNvSpPr/>
      </dsp:nvSpPr>
      <dsp:spPr>
        <a:xfrm rot="5400000">
          <a:off x="4948213" y="672882"/>
          <a:ext cx="647854" cy="506705"/>
        </a:xfrm>
        <a:prstGeom prst="triangl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A10A2A-9D7A-45F3-976E-E54419566905}">
      <dsp:nvSpPr>
        <dsp:cNvPr id="0" name=""/>
        <dsp:cNvSpPr/>
      </dsp:nvSpPr>
      <dsp:spPr>
        <a:xfrm>
          <a:off x="6028746" y="308922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831636"/>
                <a:satOff val="-47959"/>
                <a:lumOff val="4930"/>
                <a:tint val="66000"/>
                <a:satMod val="160000"/>
              </a:schemeClr>
            </a:gs>
            <a:gs pos="50000">
              <a:schemeClr val="accent2">
                <a:hueOff val="-831636"/>
                <a:satOff val="-47959"/>
                <a:lumOff val="4930"/>
                <a:tint val="44500"/>
                <a:satMod val="160000"/>
              </a:schemeClr>
            </a:gs>
            <a:gs pos="100000">
              <a:schemeClr val="accent2">
                <a:hueOff val="-831636"/>
                <a:satOff val="-47959"/>
                <a:lumOff val="493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/>
            <a:t>巡弋飛椅</a:t>
          </a:r>
          <a:endParaRPr lang="zh-TW" altLang="en-US" sz="2100" kern="1200" dirty="0"/>
        </a:p>
      </dsp:txBody>
      <dsp:txXfrm>
        <a:off x="6209553" y="489729"/>
        <a:ext cx="873011" cy="873011"/>
      </dsp:txXfrm>
    </dsp:sp>
    <dsp:sp modelId="{944B783A-60E5-451B-8813-F598FC98AFEE}">
      <dsp:nvSpPr>
        <dsp:cNvPr id="0" name=""/>
        <dsp:cNvSpPr/>
      </dsp:nvSpPr>
      <dsp:spPr>
        <a:xfrm rot="10800000">
          <a:off x="6322132" y="1936656"/>
          <a:ext cx="647854" cy="506705"/>
        </a:xfrm>
        <a:prstGeom prst="triangl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5F1DB-748C-4BDC-9EB2-DE896E68066C}">
      <dsp:nvSpPr>
        <dsp:cNvPr id="0" name=""/>
        <dsp:cNvSpPr/>
      </dsp:nvSpPr>
      <dsp:spPr>
        <a:xfrm>
          <a:off x="6028746" y="2807789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1039545"/>
                <a:satOff val="-59949"/>
                <a:lumOff val="6163"/>
                <a:tint val="66000"/>
                <a:satMod val="160000"/>
              </a:schemeClr>
            </a:gs>
            <a:gs pos="50000">
              <a:schemeClr val="accent2">
                <a:hueOff val="-1039545"/>
                <a:satOff val="-59949"/>
                <a:lumOff val="6163"/>
                <a:tint val="44500"/>
                <a:satMod val="160000"/>
              </a:schemeClr>
            </a:gs>
            <a:gs pos="100000">
              <a:schemeClr val="accent2">
                <a:hueOff val="-1039545"/>
                <a:satOff val="-59949"/>
                <a:lumOff val="6163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/>
            <a:t>小飛龍</a:t>
          </a:r>
          <a:endParaRPr lang="zh-TW" altLang="en-US" sz="2100" kern="1200" dirty="0"/>
        </a:p>
      </dsp:txBody>
      <dsp:txXfrm>
        <a:off x="6209553" y="2988596"/>
        <a:ext cx="873011" cy="873011"/>
      </dsp:txXfrm>
    </dsp:sp>
    <dsp:sp modelId="{FD7DF5CE-FA23-4788-B7BD-FC40784C93ED}">
      <dsp:nvSpPr>
        <dsp:cNvPr id="0" name=""/>
        <dsp:cNvSpPr/>
      </dsp:nvSpPr>
      <dsp:spPr>
        <a:xfrm rot="5400000">
          <a:off x="7724732" y="3171749"/>
          <a:ext cx="647854" cy="506705"/>
        </a:xfrm>
        <a:prstGeom prst="triangle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CDA11-3BD4-4AAA-AA95-D589A970A478}">
      <dsp:nvSpPr>
        <dsp:cNvPr id="0" name=""/>
        <dsp:cNvSpPr/>
      </dsp:nvSpPr>
      <dsp:spPr>
        <a:xfrm>
          <a:off x="8805265" y="2807789"/>
          <a:ext cx="1234625" cy="1234625"/>
        </a:xfrm>
        <a:prstGeom prst="ellipse">
          <a:avLst/>
        </a:prstGeom>
        <a:gradFill flip="none" rotWithShape="0">
          <a:gsLst>
            <a:gs pos="0">
              <a:schemeClr val="accent2">
                <a:hueOff val="-1247454"/>
                <a:satOff val="-71938"/>
                <a:lumOff val="7395"/>
                <a:tint val="66000"/>
                <a:satMod val="160000"/>
              </a:schemeClr>
            </a:gs>
            <a:gs pos="50000">
              <a:schemeClr val="accent2">
                <a:hueOff val="-1247454"/>
                <a:satOff val="-71938"/>
                <a:lumOff val="7395"/>
                <a:tint val="44500"/>
                <a:satMod val="160000"/>
              </a:schemeClr>
            </a:gs>
            <a:gs pos="100000">
              <a:schemeClr val="accent2">
                <a:hueOff val="-1247454"/>
                <a:satOff val="-71938"/>
                <a:lumOff val="7395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摩天輪</a:t>
          </a:r>
          <a:endParaRPr lang="zh-TW" altLang="en-US" sz="2100" kern="1200" dirty="0"/>
        </a:p>
      </dsp:txBody>
      <dsp:txXfrm>
        <a:off x="8986072" y="2988596"/>
        <a:ext cx="873011" cy="873011"/>
      </dsp:txXfrm>
    </dsp:sp>
    <dsp:sp modelId="{6E011BF2-A552-42B4-BE55-38B4BFCEBDC1}">
      <dsp:nvSpPr>
        <dsp:cNvPr id="0" name=""/>
        <dsp:cNvSpPr/>
      </dsp:nvSpPr>
      <dsp:spPr>
        <a:xfrm>
          <a:off x="9098651" y="2062072"/>
          <a:ext cx="647854" cy="506705"/>
        </a:xfrm>
        <a:prstGeom prst="triangl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9B64A-F54E-4960-89B4-5114815FD755}">
      <dsp:nvSpPr>
        <dsp:cNvPr id="0" name=""/>
        <dsp:cNvSpPr/>
      </dsp:nvSpPr>
      <dsp:spPr>
        <a:xfrm>
          <a:off x="8497072" y="729"/>
          <a:ext cx="1851012" cy="1851012"/>
        </a:xfrm>
        <a:prstGeom prst="ellipse">
          <a:avLst/>
        </a:prstGeom>
        <a:gradFill flip="none" rotWithShape="0">
          <a:gsLst>
            <a:gs pos="0">
              <a:schemeClr val="accent2">
                <a:hueOff val="-1455363"/>
                <a:satOff val="-83928"/>
                <a:lumOff val="8628"/>
                <a:tint val="66000"/>
                <a:satMod val="160000"/>
              </a:schemeClr>
            </a:gs>
            <a:gs pos="50000">
              <a:schemeClr val="accent2">
                <a:hueOff val="-1455363"/>
                <a:satOff val="-83928"/>
                <a:lumOff val="8628"/>
                <a:tint val="44500"/>
                <a:satMod val="160000"/>
              </a:schemeClr>
            </a:gs>
            <a:gs pos="100000">
              <a:schemeClr val="accent2">
                <a:hueOff val="-1455363"/>
                <a:satOff val="-83928"/>
                <a:lumOff val="8628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尋寶船</a:t>
          </a:r>
          <a:endParaRPr lang="zh-TW" altLang="en-US" sz="3200" kern="1200" dirty="0"/>
        </a:p>
      </dsp:txBody>
      <dsp:txXfrm>
        <a:off x="8768146" y="271803"/>
        <a:ext cx="1308864" cy="1308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3000">
              <a:schemeClr val="accent2">
                <a:lumMod val="40000"/>
                <a:lumOff val="60000"/>
              </a:schemeClr>
            </a:gs>
            <a:gs pos="60000">
              <a:srgbClr val="D2E8EC"/>
            </a:gs>
            <a:gs pos="78000">
              <a:srgbClr val="D4C9F1"/>
            </a:gs>
            <a:gs pos="47000">
              <a:srgbClr val="C7DDF1"/>
            </a:gs>
            <a:gs pos="31000">
              <a:srgbClr val="DFE9C9"/>
            </a:gs>
            <a:gs pos="90000">
              <a:srgbClr val="DDE8C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401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8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35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467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77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896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15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30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19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56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61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3000">
              <a:schemeClr val="accent2">
                <a:lumMod val="40000"/>
                <a:lumOff val="60000"/>
              </a:schemeClr>
            </a:gs>
            <a:gs pos="60000">
              <a:srgbClr val="D2E8EC"/>
            </a:gs>
            <a:gs pos="78000">
              <a:srgbClr val="D4C9F1"/>
            </a:gs>
            <a:gs pos="47000">
              <a:srgbClr val="C7DDF1"/>
            </a:gs>
            <a:gs pos="31000">
              <a:srgbClr val="DFE9C9"/>
            </a:gs>
            <a:gs pos="90000">
              <a:srgbClr val="DDE8CC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BE1C3-0D01-4695-A9C4-C9C162B5F8E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A050A-27C3-4653-99A1-A14C2DC80F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50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突襲兒童新樂園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                                                                                                                                </a:t>
            </a:r>
            <a:endParaRPr lang="en-US" altLang="zh-TW" dirty="0" smtClean="0"/>
          </a:p>
          <a:p>
            <a:r>
              <a:rPr lang="zh-TW" altLang="en-US" dirty="0" smtClean="0"/>
              <a:t>作者  林小舒                                 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278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計畫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7927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37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506823"/>
              </p:ext>
            </p:extLst>
          </p:nvPr>
        </p:nvGraphicFramePr>
        <p:xfrm>
          <a:off x="838199" y="1825623"/>
          <a:ext cx="10996748" cy="4875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964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0964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7175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0915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473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473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4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929" y="1280160"/>
            <a:ext cx="6529071" cy="4896803"/>
          </a:xfrm>
          <a:prstGeom prst="ellipse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10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712" y="1336222"/>
            <a:ext cx="6454321" cy="48407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16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3074" name="Picture 2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974" y="1162593"/>
            <a:ext cx="6685825" cy="5014369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580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    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37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兒童新樂園為電影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34197" y="1690688"/>
            <a:ext cx="8923606" cy="490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40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227</Words>
  <Application>Microsoft Office PowerPoint</Application>
  <PresentationFormat>寬螢幕</PresentationFormat>
  <Paragraphs>38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文鼎甜妞體P</vt:lpstr>
      <vt:lpstr>清松手寫體1</vt:lpstr>
      <vt:lpstr>新細明體</vt:lpstr>
      <vt:lpstr>Arial</vt:lpstr>
      <vt:lpstr>Calibri</vt:lpstr>
      <vt:lpstr>Office 佈景主題</vt:lpstr>
      <vt:lpstr>突襲兒童新樂園</vt:lpstr>
      <vt:lpstr>計畫</vt:lpstr>
      <vt:lpstr>票價</vt:lpstr>
      <vt:lpstr> 宇宙迴旋</vt:lpstr>
      <vt:lpstr>魔法星際飛車</vt:lpstr>
      <vt:lpstr>轉轉咖啡杯</vt:lpstr>
      <vt:lpstr>資料來源</vt:lpstr>
      <vt:lpstr>兒童新樂園為電影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突襲兒童新樂園</dc:title>
  <dc:creator>Windows 使用者</dc:creator>
  <cp:lastModifiedBy>Windows 使用者</cp:lastModifiedBy>
  <cp:revision>10</cp:revision>
  <dcterms:created xsi:type="dcterms:W3CDTF">2022-12-26T03:37:11Z</dcterms:created>
  <dcterms:modified xsi:type="dcterms:W3CDTF">2023-01-16T03:56:11Z</dcterms:modified>
</cp:coreProperties>
</file>