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CCFF"/>
    <a:srgbClr val="99FF99"/>
    <a:srgbClr val="FFFF66"/>
    <a:srgbClr val="FF9933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8D5D4E-FB17-496E-B313-00188864A928}" type="doc">
      <dgm:prSet loTypeId="urn:microsoft.com/office/officeart/2005/8/layout/process5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DC9A353-0E1D-4210-99A4-9CD6B4260348}">
      <dgm:prSet phldrT="[文字]"/>
      <dgm:spPr>
        <a:solidFill>
          <a:srgbClr val="FF5050"/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CBEA6E3-553E-460B-9B40-AE6C5C4916A9}" type="parTrans" cxnId="{8E77FE90-30A5-4EE4-996A-1CB9C9CB9CC8}">
      <dgm:prSet/>
      <dgm:spPr/>
      <dgm:t>
        <a:bodyPr/>
        <a:lstStyle/>
        <a:p>
          <a:endParaRPr lang="zh-TW" altLang="en-US"/>
        </a:p>
      </dgm:t>
    </dgm:pt>
    <dgm:pt modelId="{642C48A7-70B0-42DC-A813-99198FD08AA3}" type="sibTrans" cxnId="{8E77FE90-30A5-4EE4-996A-1CB9C9CB9CC8}">
      <dgm:prSet/>
      <dgm:spPr/>
      <dgm:t>
        <a:bodyPr/>
        <a:lstStyle/>
        <a:p>
          <a:endParaRPr lang="zh-TW" altLang="en-US"/>
        </a:p>
      </dgm:t>
    </dgm:pt>
    <dgm:pt modelId="{9FB62DF7-E239-468B-9E92-F6E0323EFF50}">
      <dgm:prSet phldrT="[文字]"/>
      <dgm:spPr>
        <a:solidFill>
          <a:srgbClr val="FF9933"/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星際飛車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D9E03AB6-9FEB-4EE4-886F-B337CDBE0E17}" type="parTrans" cxnId="{F549C97F-4C52-4796-A767-639CAEFED28B}">
      <dgm:prSet/>
      <dgm:spPr/>
      <dgm:t>
        <a:bodyPr/>
        <a:lstStyle/>
        <a:p>
          <a:endParaRPr lang="zh-TW" altLang="en-US"/>
        </a:p>
      </dgm:t>
    </dgm:pt>
    <dgm:pt modelId="{26441653-848B-451B-B776-8C5506422F1F}" type="sibTrans" cxnId="{F549C97F-4C52-4796-A767-639CAEFED28B}">
      <dgm:prSet/>
      <dgm:spPr/>
      <dgm:t>
        <a:bodyPr/>
        <a:lstStyle/>
        <a:p>
          <a:endParaRPr lang="zh-TW" altLang="en-US"/>
        </a:p>
      </dgm:t>
    </dgm:pt>
    <dgm:pt modelId="{25641B9D-DEBB-4A8B-969D-A5381184EDB7}">
      <dgm:prSet phldrT="[文字]"/>
      <dgm:spPr>
        <a:solidFill>
          <a:srgbClr val="FFFF66"/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20375D08-614A-426A-9956-AA901F8F77AD}" type="parTrans" cxnId="{7A923FD3-3EEA-400C-84C2-75F4E0A77716}">
      <dgm:prSet/>
      <dgm:spPr/>
      <dgm:t>
        <a:bodyPr/>
        <a:lstStyle/>
        <a:p>
          <a:endParaRPr lang="zh-TW" altLang="en-US"/>
        </a:p>
      </dgm:t>
    </dgm:pt>
    <dgm:pt modelId="{C86C1B15-E304-46E1-AD4C-A930D1AC8AFC}" type="sibTrans" cxnId="{7A923FD3-3EEA-400C-84C2-75F4E0A77716}">
      <dgm:prSet/>
      <dgm:spPr/>
      <dgm:t>
        <a:bodyPr/>
        <a:lstStyle/>
        <a:p>
          <a:endParaRPr lang="zh-TW" altLang="en-US"/>
        </a:p>
      </dgm:t>
    </dgm:pt>
    <dgm:pt modelId="{8CC3B353-6E22-4CE0-BBC2-AE1783CE44EA}">
      <dgm:prSet phldrT="[文字]"/>
      <dgm:spPr>
        <a:solidFill>
          <a:srgbClr val="99FF99"/>
        </a:solidFill>
      </dgm:spPr>
      <dgm:t>
        <a:bodyPr/>
        <a:lstStyle/>
        <a:p>
          <a:r>
            <a:rPr lang="zh-TW" altLang="en-US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gm:t>
    </dgm:pt>
    <dgm:pt modelId="{056027C1-6EC4-4B0B-A8D8-B0A6FB5F83DB}" type="parTrans" cxnId="{6EADE929-3BCA-420F-8F2D-B2220F2660E6}">
      <dgm:prSet/>
      <dgm:spPr/>
      <dgm:t>
        <a:bodyPr/>
        <a:lstStyle/>
        <a:p>
          <a:endParaRPr lang="zh-TW" altLang="en-US"/>
        </a:p>
      </dgm:t>
    </dgm:pt>
    <dgm:pt modelId="{820A5203-1C31-4421-A626-4DEBFAFABC05}" type="sibTrans" cxnId="{6EADE929-3BCA-420F-8F2D-B2220F2660E6}">
      <dgm:prSet/>
      <dgm:spPr/>
      <dgm:t>
        <a:bodyPr/>
        <a:lstStyle/>
        <a:p>
          <a:endParaRPr lang="zh-TW" altLang="en-US"/>
        </a:p>
      </dgm:t>
    </dgm:pt>
    <dgm:pt modelId="{5CAD7883-AEC1-4A44-BE1B-0DB17988895C}">
      <dgm:prSet phldrT="[文字]"/>
      <dgm:spPr>
        <a:solidFill>
          <a:srgbClr val="FFCCFF"/>
        </a:solidFill>
      </dgm:spPr>
      <dgm:t>
        <a:bodyPr/>
        <a:lstStyle/>
        <a:p>
          <a:r>
            <a:rPr lang="zh-TW" altLang="en-US" dirty="0" smtClean="0"/>
            <a:t>吼吼樹屋</a:t>
          </a:r>
          <a:endParaRPr lang="en-US" altLang="zh-TW" dirty="0" smtClean="0"/>
        </a:p>
      </dgm:t>
    </dgm:pt>
    <dgm:pt modelId="{4201C4F7-048E-49B3-9ECE-384CA2A8CE12}" type="parTrans" cxnId="{175E0AD8-05CE-40D5-B0B3-DE7BA9F82E1D}">
      <dgm:prSet/>
      <dgm:spPr/>
      <dgm:t>
        <a:bodyPr/>
        <a:lstStyle/>
        <a:p>
          <a:endParaRPr lang="zh-TW" altLang="en-US"/>
        </a:p>
      </dgm:t>
    </dgm:pt>
    <dgm:pt modelId="{BCA7CA79-44C9-4869-BB30-AF5161987640}" type="sibTrans" cxnId="{175E0AD8-05CE-40D5-B0B3-DE7BA9F82E1D}">
      <dgm:prSet/>
      <dgm:spPr/>
      <dgm:t>
        <a:bodyPr/>
        <a:lstStyle/>
        <a:p>
          <a:endParaRPr lang="zh-TW" altLang="en-US"/>
        </a:p>
      </dgm:t>
    </dgm:pt>
    <dgm:pt modelId="{3FA799BD-A5D7-4243-B7ED-2DC55D277CF7}">
      <dgm:prSet phldrT="[文字]"/>
      <dgm:spPr>
        <a:solidFill>
          <a:srgbClr val="CCECFF"/>
        </a:solidFill>
      </dgm:spPr>
      <dgm:t>
        <a:bodyPr/>
        <a:lstStyle/>
        <a:p>
          <a:r>
            <a:rPr lang="zh-TW" altLang="en-US" dirty="0" smtClean="0"/>
            <a:t>小飛龍</a:t>
          </a:r>
          <a:endParaRPr lang="en-US" altLang="zh-TW" dirty="0" smtClean="0"/>
        </a:p>
      </dgm:t>
    </dgm:pt>
    <dgm:pt modelId="{010E7208-7383-46A3-959C-A36988EA5E65}" type="parTrans" cxnId="{6230E6FB-7868-4BD5-8F70-C3D87FBCFA07}">
      <dgm:prSet/>
      <dgm:spPr/>
    </dgm:pt>
    <dgm:pt modelId="{8938A279-7363-458F-95DB-77E25E30DE25}" type="sibTrans" cxnId="{6230E6FB-7868-4BD5-8F70-C3D87FBCFA07}">
      <dgm:prSet/>
      <dgm:spPr/>
      <dgm:t>
        <a:bodyPr/>
        <a:lstStyle/>
        <a:p>
          <a:endParaRPr lang="zh-TW" altLang="en-US"/>
        </a:p>
      </dgm:t>
    </dgm:pt>
    <dgm:pt modelId="{3C5D2343-702B-4D7D-9A9A-4F3DF7C2FD0E}" type="pres">
      <dgm:prSet presAssocID="{D48D5D4E-FB17-496E-B313-00188864A928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D5A6FA0-324E-4BE5-8FF1-B218DB15D455}" type="pres">
      <dgm:prSet presAssocID="{CDC9A353-0E1D-4210-99A4-9CD6B4260348}" presName="node" presStyleLbl="node1" presStyleIdx="0" presStyleCnt="6" custLinFactNeighborX="2405" custLinFactNeighborY="160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8FFA757-BA27-49AE-AA90-0B829FDD73C9}" type="pres">
      <dgm:prSet presAssocID="{642C48A7-70B0-42DC-A813-99198FD08AA3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1DAE5FDA-984C-449E-B657-D4FD1376ACD5}" type="pres">
      <dgm:prSet presAssocID="{642C48A7-70B0-42DC-A813-99198FD08AA3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A65B1A47-D8A3-4ED6-9A1E-A1091F2F4245}" type="pres">
      <dgm:prSet presAssocID="{9FB62DF7-E239-468B-9E92-F6E0323EFF5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C4A7BA-B482-4D37-80B9-099A4AADF0F9}" type="pres">
      <dgm:prSet presAssocID="{26441653-848B-451B-B776-8C5506422F1F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B65D77AC-0D90-4E91-9D97-531995EABD5C}" type="pres">
      <dgm:prSet presAssocID="{26441653-848B-451B-B776-8C5506422F1F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10475049-DE68-4BEA-B599-6739952419FD}" type="pres">
      <dgm:prSet presAssocID="{25641B9D-DEBB-4A8B-969D-A5381184EDB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A5A6CCC-C799-440B-86AA-9D3C79C0CD38}" type="pres">
      <dgm:prSet presAssocID="{C86C1B15-E304-46E1-AD4C-A930D1AC8AFC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3FC7B625-13BE-48E8-A535-15F1B2CC8B00}" type="pres">
      <dgm:prSet presAssocID="{C86C1B15-E304-46E1-AD4C-A930D1AC8AFC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B895B7A1-8FDD-4DEC-99C1-77CCEA1E8C4B}" type="pres">
      <dgm:prSet presAssocID="{8CC3B353-6E22-4CE0-BBC2-AE1783CE44EA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9F3013D-DB61-4A94-BDE0-20668783613E}" type="pres">
      <dgm:prSet presAssocID="{820A5203-1C31-4421-A626-4DEBFAFABC05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A28D9EF9-6F9C-4813-AC40-86FE58CA281E}" type="pres">
      <dgm:prSet presAssocID="{820A5203-1C31-4421-A626-4DEBFAFABC05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4A2F382C-4CCF-4E44-B13B-F0E37AEDA66F}" type="pres">
      <dgm:prSet presAssocID="{3FA799BD-A5D7-4243-B7ED-2DC55D277CF7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66C855A-B917-436F-AD78-F7B1976EED1F}" type="pres">
      <dgm:prSet presAssocID="{8938A279-7363-458F-95DB-77E25E30DE25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587CFF0A-E947-4A8F-98D2-B52B22854230}" type="pres">
      <dgm:prSet presAssocID="{8938A279-7363-458F-95DB-77E25E30DE25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BC41BEF1-93D1-43F3-AB1F-B157625FF257}" type="pres">
      <dgm:prSet presAssocID="{5CAD7883-AEC1-4A44-BE1B-0DB17988895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7B4EB3E-54F9-4912-B3BC-F22A5F9F2418}" type="presOf" srcId="{5CAD7883-AEC1-4A44-BE1B-0DB17988895C}" destId="{BC41BEF1-93D1-43F3-AB1F-B157625FF257}" srcOrd="0" destOrd="0" presId="urn:microsoft.com/office/officeart/2005/8/layout/process5"/>
    <dgm:cxn modelId="{BC558893-804B-476D-A412-A6FC451A42C4}" type="presOf" srcId="{25641B9D-DEBB-4A8B-969D-A5381184EDB7}" destId="{10475049-DE68-4BEA-B599-6739952419FD}" srcOrd="0" destOrd="0" presId="urn:microsoft.com/office/officeart/2005/8/layout/process5"/>
    <dgm:cxn modelId="{175E0AD8-05CE-40D5-B0B3-DE7BA9F82E1D}" srcId="{D48D5D4E-FB17-496E-B313-00188864A928}" destId="{5CAD7883-AEC1-4A44-BE1B-0DB17988895C}" srcOrd="5" destOrd="0" parTransId="{4201C4F7-048E-49B3-9ECE-384CA2A8CE12}" sibTransId="{BCA7CA79-44C9-4869-BB30-AF5161987640}"/>
    <dgm:cxn modelId="{0F96B40B-7694-4C8F-B96C-F0620F8CB19E}" type="presOf" srcId="{8938A279-7363-458F-95DB-77E25E30DE25}" destId="{587CFF0A-E947-4A8F-98D2-B52B22854230}" srcOrd="1" destOrd="0" presId="urn:microsoft.com/office/officeart/2005/8/layout/process5"/>
    <dgm:cxn modelId="{3101E31E-C14E-4546-8E9E-F806A4CDB386}" type="presOf" srcId="{CDC9A353-0E1D-4210-99A4-9CD6B4260348}" destId="{4D5A6FA0-324E-4BE5-8FF1-B218DB15D455}" srcOrd="0" destOrd="0" presId="urn:microsoft.com/office/officeart/2005/8/layout/process5"/>
    <dgm:cxn modelId="{2F2953AA-9556-4568-A83F-23F9BEB262EC}" type="presOf" srcId="{9FB62DF7-E239-468B-9E92-F6E0323EFF50}" destId="{A65B1A47-D8A3-4ED6-9A1E-A1091F2F4245}" srcOrd="0" destOrd="0" presId="urn:microsoft.com/office/officeart/2005/8/layout/process5"/>
    <dgm:cxn modelId="{8E77FE90-30A5-4EE4-996A-1CB9C9CB9CC8}" srcId="{D48D5D4E-FB17-496E-B313-00188864A928}" destId="{CDC9A353-0E1D-4210-99A4-9CD6B4260348}" srcOrd="0" destOrd="0" parTransId="{2CBEA6E3-553E-460B-9B40-AE6C5C4916A9}" sibTransId="{642C48A7-70B0-42DC-A813-99198FD08AA3}"/>
    <dgm:cxn modelId="{AB077C5D-E751-4609-8E41-4C9F50287948}" type="presOf" srcId="{D48D5D4E-FB17-496E-B313-00188864A928}" destId="{3C5D2343-702B-4D7D-9A9A-4F3DF7C2FD0E}" srcOrd="0" destOrd="0" presId="urn:microsoft.com/office/officeart/2005/8/layout/process5"/>
    <dgm:cxn modelId="{69C9FED2-2C25-45B4-B7BE-9C4FB3BF22B5}" type="presOf" srcId="{820A5203-1C31-4421-A626-4DEBFAFABC05}" destId="{A28D9EF9-6F9C-4813-AC40-86FE58CA281E}" srcOrd="1" destOrd="0" presId="urn:microsoft.com/office/officeart/2005/8/layout/process5"/>
    <dgm:cxn modelId="{C2E075AB-72C6-4806-AD0B-ECB40A007BB9}" type="presOf" srcId="{26441653-848B-451B-B776-8C5506422F1F}" destId="{B65D77AC-0D90-4E91-9D97-531995EABD5C}" srcOrd="1" destOrd="0" presId="urn:microsoft.com/office/officeart/2005/8/layout/process5"/>
    <dgm:cxn modelId="{EB17C75D-4B18-4C8D-A454-DEC9D28997D6}" type="presOf" srcId="{8938A279-7363-458F-95DB-77E25E30DE25}" destId="{066C855A-B917-436F-AD78-F7B1976EED1F}" srcOrd="0" destOrd="0" presId="urn:microsoft.com/office/officeart/2005/8/layout/process5"/>
    <dgm:cxn modelId="{6230E6FB-7868-4BD5-8F70-C3D87FBCFA07}" srcId="{D48D5D4E-FB17-496E-B313-00188864A928}" destId="{3FA799BD-A5D7-4243-B7ED-2DC55D277CF7}" srcOrd="4" destOrd="0" parTransId="{010E7208-7383-46A3-959C-A36988EA5E65}" sibTransId="{8938A279-7363-458F-95DB-77E25E30DE25}"/>
    <dgm:cxn modelId="{E13CB7B5-6407-40D7-9337-282ABBDAF675}" type="presOf" srcId="{642C48A7-70B0-42DC-A813-99198FD08AA3}" destId="{A8FFA757-BA27-49AE-AA90-0B829FDD73C9}" srcOrd="0" destOrd="0" presId="urn:microsoft.com/office/officeart/2005/8/layout/process5"/>
    <dgm:cxn modelId="{D6249B89-23B8-4F3C-B0CE-E464B3017B75}" type="presOf" srcId="{8CC3B353-6E22-4CE0-BBC2-AE1783CE44EA}" destId="{B895B7A1-8FDD-4DEC-99C1-77CCEA1E8C4B}" srcOrd="0" destOrd="0" presId="urn:microsoft.com/office/officeart/2005/8/layout/process5"/>
    <dgm:cxn modelId="{D5B66AB4-1250-40D1-878A-AA56681569E9}" type="presOf" srcId="{3FA799BD-A5D7-4243-B7ED-2DC55D277CF7}" destId="{4A2F382C-4CCF-4E44-B13B-F0E37AEDA66F}" srcOrd="0" destOrd="0" presId="urn:microsoft.com/office/officeart/2005/8/layout/process5"/>
    <dgm:cxn modelId="{629B016A-5EF9-45EA-8E4D-4B5E913F2CFB}" type="presOf" srcId="{820A5203-1C31-4421-A626-4DEBFAFABC05}" destId="{59F3013D-DB61-4A94-BDE0-20668783613E}" srcOrd="0" destOrd="0" presId="urn:microsoft.com/office/officeart/2005/8/layout/process5"/>
    <dgm:cxn modelId="{DE9C32D1-560E-4A03-8278-4D15C10A67DA}" type="presOf" srcId="{642C48A7-70B0-42DC-A813-99198FD08AA3}" destId="{1DAE5FDA-984C-449E-B657-D4FD1376ACD5}" srcOrd="1" destOrd="0" presId="urn:microsoft.com/office/officeart/2005/8/layout/process5"/>
    <dgm:cxn modelId="{AEF54415-3D3F-40C1-BA7C-F1B2EE973B11}" type="presOf" srcId="{C86C1B15-E304-46E1-AD4C-A930D1AC8AFC}" destId="{DA5A6CCC-C799-440B-86AA-9D3C79C0CD38}" srcOrd="0" destOrd="0" presId="urn:microsoft.com/office/officeart/2005/8/layout/process5"/>
    <dgm:cxn modelId="{6EADE929-3BCA-420F-8F2D-B2220F2660E6}" srcId="{D48D5D4E-FB17-496E-B313-00188864A928}" destId="{8CC3B353-6E22-4CE0-BBC2-AE1783CE44EA}" srcOrd="3" destOrd="0" parTransId="{056027C1-6EC4-4B0B-A8D8-B0A6FB5F83DB}" sibTransId="{820A5203-1C31-4421-A626-4DEBFAFABC05}"/>
    <dgm:cxn modelId="{F549C97F-4C52-4796-A767-639CAEFED28B}" srcId="{D48D5D4E-FB17-496E-B313-00188864A928}" destId="{9FB62DF7-E239-468B-9E92-F6E0323EFF50}" srcOrd="1" destOrd="0" parTransId="{D9E03AB6-9FEB-4EE4-886F-B337CDBE0E17}" sibTransId="{26441653-848B-451B-B776-8C5506422F1F}"/>
    <dgm:cxn modelId="{7135B7EA-5885-43F0-A544-51B34DF776E4}" type="presOf" srcId="{C86C1B15-E304-46E1-AD4C-A930D1AC8AFC}" destId="{3FC7B625-13BE-48E8-A535-15F1B2CC8B00}" srcOrd="1" destOrd="0" presId="urn:microsoft.com/office/officeart/2005/8/layout/process5"/>
    <dgm:cxn modelId="{7A923FD3-3EEA-400C-84C2-75F4E0A77716}" srcId="{D48D5D4E-FB17-496E-B313-00188864A928}" destId="{25641B9D-DEBB-4A8B-969D-A5381184EDB7}" srcOrd="2" destOrd="0" parTransId="{20375D08-614A-426A-9956-AA901F8F77AD}" sibTransId="{C86C1B15-E304-46E1-AD4C-A930D1AC8AFC}"/>
    <dgm:cxn modelId="{9CA88598-9F04-4528-A8B3-408CFD9FE5CB}" type="presOf" srcId="{26441653-848B-451B-B776-8C5506422F1F}" destId="{B4C4A7BA-B482-4D37-80B9-099A4AADF0F9}" srcOrd="0" destOrd="0" presId="urn:microsoft.com/office/officeart/2005/8/layout/process5"/>
    <dgm:cxn modelId="{F6B660D0-F694-42A6-9D5A-DD30384758FB}" type="presParOf" srcId="{3C5D2343-702B-4D7D-9A9A-4F3DF7C2FD0E}" destId="{4D5A6FA0-324E-4BE5-8FF1-B218DB15D455}" srcOrd="0" destOrd="0" presId="urn:microsoft.com/office/officeart/2005/8/layout/process5"/>
    <dgm:cxn modelId="{97D6F752-ECB2-49B4-B8A2-84799F4477AB}" type="presParOf" srcId="{3C5D2343-702B-4D7D-9A9A-4F3DF7C2FD0E}" destId="{A8FFA757-BA27-49AE-AA90-0B829FDD73C9}" srcOrd="1" destOrd="0" presId="urn:microsoft.com/office/officeart/2005/8/layout/process5"/>
    <dgm:cxn modelId="{49A5ACE8-306D-441B-A9C3-E8A20C4FF83F}" type="presParOf" srcId="{A8FFA757-BA27-49AE-AA90-0B829FDD73C9}" destId="{1DAE5FDA-984C-449E-B657-D4FD1376ACD5}" srcOrd="0" destOrd="0" presId="urn:microsoft.com/office/officeart/2005/8/layout/process5"/>
    <dgm:cxn modelId="{A05D7F31-3C08-4659-9F94-8EB12DE47CFB}" type="presParOf" srcId="{3C5D2343-702B-4D7D-9A9A-4F3DF7C2FD0E}" destId="{A65B1A47-D8A3-4ED6-9A1E-A1091F2F4245}" srcOrd="2" destOrd="0" presId="urn:microsoft.com/office/officeart/2005/8/layout/process5"/>
    <dgm:cxn modelId="{C77772EB-BBD2-4224-94CA-A91FDD4FC855}" type="presParOf" srcId="{3C5D2343-702B-4D7D-9A9A-4F3DF7C2FD0E}" destId="{B4C4A7BA-B482-4D37-80B9-099A4AADF0F9}" srcOrd="3" destOrd="0" presId="urn:microsoft.com/office/officeart/2005/8/layout/process5"/>
    <dgm:cxn modelId="{B99D5F7C-EC5A-4AC8-B507-CDD1A4980493}" type="presParOf" srcId="{B4C4A7BA-B482-4D37-80B9-099A4AADF0F9}" destId="{B65D77AC-0D90-4E91-9D97-531995EABD5C}" srcOrd="0" destOrd="0" presId="urn:microsoft.com/office/officeart/2005/8/layout/process5"/>
    <dgm:cxn modelId="{F2C4E474-E8E3-42FB-AB7E-3A7EE1CE5206}" type="presParOf" srcId="{3C5D2343-702B-4D7D-9A9A-4F3DF7C2FD0E}" destId="{10475049-DE68-4BEA-B599-6739952419FD}" srcOrd="4" destOrd="0" presId="urn:microsoft.com/office/officeart/2005/8/layout/process5"/>
    <dgm:cxn modelId="{3484D53E-D6A8-4B45-B77C-A0367FB892F7}" type="presParOf" srcId="{3C5D2343-702B-4D7D-9A9A-4F3DF7C2FD0E}" destId="{DA5A6CCC-C799-440B-86AA-9D3C79C0CD38}" srcOrd="5" destOrd="0" presId="urn:microsoft.com/office/officeart/2005/8/layout/process5"/>
    <dgm:cxn modelId="{A6E922A4-16BC-418F-A1FF-9B7ECCB58C8A}" type="presParOf" srcId="{DA5A6CCC-C799-440B-86AA-9D3C79C0CD38}" destId="{3FC7B625-13BE-48E8-A535-15F1B2CC8B00}" srcOrd="0" destOrd="0" presId="urn:microsoft.com/office/officeart/2005/8/layout/process5"/>
    <dgm:cxn modelId="{8E71FC52-F4CA-41FD-A09A-47A219604F17}" type="presParOf" srcId="{3C5D2343-702B-4D7D-9A9A-4F3DF7C2FD0E}" destId="{B895B7A1-8FDD-4DEC-99C1-77CCEA1E8C4B}" srcOrd="6" destOrd="0" presId="urn:microsoft.com/office/officeart/2005/8/layout/process5"/>
    <dgm:cxn modelId="{533223DA-3C82-4890-A1A6-45FFB1678F83}" type="presParOf" srcId="{3C5D2343-702B-4D7D-9A9A-4F3DF7C2FD0E}" destId="{59F3013D-DB61-4A94-BDE0-20668783613E}" srcOrd="7" destOrd="0" presId="urn:microsoft.com/office/officeart/2005/8/layout/process5"/>
    <dgm:cxn modelId="{479FE3C7-D747-4722-A02F-80A49984ED68}" type="presParOf" srcId="{59F3013D-DB61-4A94-BDE0-20668783613E}" destId="{A28D9EF9-6F9C-4813-AC40-86FE58CA281E}" srcOrd="0" destOrd="0" presId="urn:microsoft.com/office/officeart/2005/8/layout/process5"/>
    <dgm:cxn modelId="{1E41E925-6E31-4FF7-B399-E920AA3C3227}" type="presParOf" srcId="{3C5D2343-702B-4D7D-9A9A-4F3DF7C2FD0E}" destId="{4A2F382C-4CCF-4E44-B13B-F0E37AEDA66F}" srcOrd="8" destOrd="0" presId="urn:microsoft.com/office/officeart/2005/8/layout/process5"/>
    <dgm:cxn modelId="{B27BEB44-D582-45D6-A00D-7577D0206037}" type="presParOf" srcId="{3C5D2343-702B-4D7D-9A9A-4F3DF7C2FD0E}" destId="{066C855A-B917-436F-AD78-F7B1976EED1F}" srcOrd="9" destOrd="0" presId="urn:microsoft.com/office/officeart/2005/8/layout/process5"/>
    <dgm:cxn modelId="{DC6B8B4E-3C54-48E9-A5AC-3EA7A74CFDE5}" type="presParOf" srcId="{066C855A-B917-436F-AD78-F7B1976EED1F}" destId="{587CFF0A-E947-4A8F-98D2-B52B22854230}" srcOrd="0" destOrd="0" presId="urn:microsoft.com/office/officeart/2005/8/layout/process5"/>
    <dgm:cxn modelId="{78721AD7-A44C-4537-AC5D-D3C57A7ACD6E}" type="presParOf" srcId="{3C5D2343-702B-4D7D-9A9A-4F3DF7C2FD0E}" destId="{BC41BEF1-93D1-43F3-AB1F-B157625FF257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5A6FA0-324E-4BE5-8FF1-B218DB15D455}">
      <dsp:nvSpPr>
        <dsp:cNvPr id="0" name=""/>
        <dsp:cNvSpPr/>
      </dsp:nvSpPr>
      <dsp:spPr>
        <a:xfrm>
          <a:off x="162367" y="28843"/>
          <a:ext cx="2716187" cy="1629712"/>
        </a:xfrm>
        <a:prstGeom prst="roundRect">
          <a:avLst>
            <a:gd name="adj" fmla="val 10000"/>
          </a:avLst>
        </a:prstGeom>
        <a:solidFill>
          <a:srgbClr val="FF5050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尋寶船</a:t>
          </a:r>
          <a:endParaRPr lang="zh-TW" altLang="en-US" sz="4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210100" y="76576"/>
        <a:ext cx="2620721" cy="1534246"/>
      </dsp:txXfrm>
    </dsp:sp>
    <dsp:sp modelId="{A8FFA757-BA27-49AE-AA90-0B829FDD73C9}">
      <dsp:nvSpPr>
        <dsp:cNvPr id="0" name=""/>
        <dsp:cNvSpPr/>
      </dsp:nvSpPr>
      <dsp:spPr>
        <a:xfrm rot="21575970">
          <a:off x="3103201" y="493937"/>
          <a:ext cx="541223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103203" y="629227"/>
        <a:ext cx="378856" cy="404168"/>
      </dsp:txXfrm>
    </dsp:sp>
    <dsp:sp modelId="{A65B1A47-D8A3-4ED6-9A1E-A1091F2F4245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rgbClr val="FF993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星際飛車</a:t>
          </a:r>
          <a:endParaRPr lang="zh-TW" altLang="en-US" sz="4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3947439" y="50451"/>
        <a:ext cx="2620721" cy="1534246"/>
      </dsp:txXfrm>
    </dsp:sp>
    <dsp:sp modelId="{B4C4A7BA-B482-4D37-80B9-099A4AADF0F9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10475049-DE68-4BEA-B599-6739952419FD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rgbClr val="FFFF66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宇宙迴旋</a:t>
          </a:r>
          <a:endParaRPr lang="zh-TW" altLang="en-US" sz="4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750101" y="50451"/>
        <a:ext cx="2620721" cy="1534246"/>
      </dsp:txXfrm>
    </dsp:sp>
    <dsp:sp modelId="{DA5A6CCC-C799-440B-86AA-9D3C79C0CD38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B895B7A1-8FDD-4DEC-99C1-77CCEA1E8C4B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rgbClr val="99FF99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latin typeface="清松手寫體2" panose="00000500000000000000" pitchFamily="2" charset="-120"/>
              <a:ea typeface="清松手寫體2" panose="00000500000000000000" pitchFamily="2" charset="-120"/>
            </a:rPr>
            <a:t>摩天輪</a:t>
          </a:r>
          <a:endParaRPr lang="zh-TW" altLang="en-US" sz="4400" kern="1200" dirty="0">
            <a:latin typeface="清松手寫體2" panose="00000500000000000000" pitchFamily="2" charset="-120"/>
            <a:ea typeface="清松手寫體2" panose="00000500000000000000" pitchFamily="2" charset="-120"/>
          </a:endParaRPr>
        </a:p>
      </dsp:txBody>
      <dsp:txXfrm>
        <a:off x="7750101" y="2766639"/>
        <a:ext cx="2620721" cy="1534246"/>
      </dsp:txXfrm>
    </dsp:sp>
    <dsp:sp modelId="{59F3013D-DB61-4A94-BDE0-20668783613E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4A2F382C-4CCF-4E44-B13B-F0E37AEDA66F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rgbClr val="CCEC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en-US" altLang="zh-TW" sz="4400" kern="1200" dirty="0" smtClean="0"/>
        </a:p>
      </dsp:txBody>
      <dsp:txXfrm>
        <a:off x="3947439" y="2766639"/>
        <a:ext cx="2620721" cy="1534246"/>
      </dsp:txXfrm>
    </dsp:sp>
    <dsp:sp modelId="{066C855A-B917-436F-AD78-F7B1976EED1F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BC41BEF1-93D1-43F3-AB1F-B157625FF257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rgbClr val="FFCCFF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吼吼樹屋</a:t>
          </a:r>
          <a:endParaRPr lang="en-US" altLang="zh-TW" sz="4400" kern="1200" dirty="0" smtClean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0247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2566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4368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40000"/>
                    <a:lumOff val="60000"/>
                  </a:schemeClr>
                </a:solidFill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412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7933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5085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7909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399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7885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2598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17583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31000">
              <a:srgbClr val="FFCCFF"/>
            </a:gs>
            <a:gs pos="66000">
              <a:srgbClr val="CCECFF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52CBD-9AAA-48E8-B931-6BF12FDD5D1D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8264C-5D89-423C-B28D-B50E357059F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625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>
                <a:solidFill>
                  <a:schemeClr val="tx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兒童新樂園一日</a:t>
            </a:r>
            <a:r>
              <a:rPr lang="zh-TW" altLang="en-US" dirty="0">
                <a:solidFill>
                  <a:schemeClr val="tx1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遊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作者</a:t>
            </a:r>
            <a:r>
              <a:rPr lang="en-US" altLang="zh-TW" sz="3600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:Sally</a:t>
            </a:r>
            <a:endParaRPr lang="zh-TW" altLang="en-US" sz="3600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08878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規劃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604858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336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飛天神奇號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以迷彩巴士迴旋舉昇，舉昇至最高點時會出現熊讚高舉雙臂。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尖叫指數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dirty="0">
                <a:solidFill>
                  <a:srgbClr val="444444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⚡⚡☁☁☁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溫馨指數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dirty="0">
                <a:solidFill>
                  <a:srgbClr val="444444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🌞🌞🌞☁☁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dirty="0">
                <a:solidFill>
                  <a:srgbClr val="000000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戀愛指數</a:t>
            </a:r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/>
            </a:r>
            <a:b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</a:br>
            <a:r>
              <a:rPr lang="zh-TW" altLang="en-US" dirty="0">
                <a:solidFill>
                  <a:srgbClr val="444444"/>
                </a:solidFill>
                <a:latin typeface="清松手寫體2" panose="00000500000000000000" pitchFamily="2" charset="-120"/>
                <a:ea typeface="清松手寫體2" panose="00000500000000000000" pitchFamily="2" charset="-120"/>
              </a:rPr>
              <a:t>💗💗💗💗♡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082707" y="1247306"/>
            <a:ext cx="5271094" cy="4265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982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尋寶船</a:t>
            </a:r>
            <a:r>
              <a:rPr lang="zh-TW" altLang="en-US" dirty="0"/>
              <a:t>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仿木造古戰船的造型，以左右擺盪凌空飛渡，體驗離心力的刺激感。</a:t>
            </a:r>
          </a:p>
          <a:p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尖叫指數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⚡⚡⚡⚡⚡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溫馨指數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🌞☁☁☁☁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戀愛指數</a:t>
            </a:r>
          </a:p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💗💗💗💗♡</a:t>
            </a:r>
          </a:p>
        </p:txBody>
      </p:sp>
      <p:pic>
        <p:nvPicPr>
          <p:cNvPr id="9" name="內容版面配置區 8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52160" y="1521965"/>
            <a:ext cx="5303520" cy="4681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0320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資料來源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兒童樂園</a:t>
            </a:r>
            <a:r>
              <a:rPr lang="en-US" altLang="zh-TW" dirty="0" smtClean="0">
                <a:latin typeface="清松手寫體2" panose="00000500000000000000" pitchFamily="2" charset="-120"/>
                <a:ea typeface="清松手寫體2" panose="00000500000000000000" pitchFamily="2" charset="-120"/>
              </a:rPr>
              <a:t>https</a:t>
            </a:r>
            <a:r>
              <a:rPr lang="en-US" altLang="zh-TW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://www.tcap.taipei/Default.aspx</a:t>
            </a:r>
            <a:endParaRPr lang="zh-TW" altLang="en-US" dirty="0">
              <a:latin typeface="清松手寫體2" panose="00000500000000000000" pitchFamily="2" charset="-120"/>
              <a:ea typeface="清松手寫體2" panose="00000500000000000000" pitchFamily="2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47853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878874" y="1690688"/>
            <a:ext cx="8210973" cy="47884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7624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紫蘿蘭色 II">
      <a:dk1>
        <a:sysClr val="windowText" lastClr="000000"/>
      </a:dk1>
      <a:lt1>
        <a:sysClr val="window" lastClr="FFFFFF"/>
      </a:lt1>
      <a:dk2>
        <a:srgbClr val="632E62"/>
      </a:dk2>
      <a:lt2>
        <a:srgbClr val="EAE5EB"/>
      </a:lt2>
      <a:accent1>
        <a:srgbClr val="92278F"/>
      </a:accent1>
      <a:accent2>
        <a:srgbClr val="9B57D3"/>
      </a:accent2>
      <a:accent3>
        <a:srgbClr val="755DD9"/>
      </a:accent3>
      <a:accent4>
        <a:srgbClr val="665EB8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131</Words>
  <Application>Microsoft Office PowerPoint</Application>
  <PresentationFormat>寬螢幕</PresentationFormat>
  <Paragraphs>23</Paragraphs>
  <Slides>6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清松手寫體2</vt:lpstr>
      <vt:lpstr>新細明體</vt:lpstr>
      <vt:lpstr>Arial</vt:lpstr>
      <vt:lpstr>Calibri</vt:lpstr>
      <vt:lpstr>Calibri Light</vt:lpstr>
      <vt:lpstr>Office 佈景主題</vt:lpstr>
      <vt:lpstr>兒童新樂園一日遊</vt:lpstr>
      <vt:lpstr>規劃</vt:lpstr>
      <vt:lpstr>飛天神奇號 </vt:lpstr>
      <vt:lpstr>尋寶船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2022-12-26T03:37:33Z</dcterms:created>
  <dcterms:modified xsi:type="dcterms:W3CDTF">2023-01-16T03:58:00Z</dcterms:modified>
</cp:coreProperties>
</file>