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216EEF-9E5F-4115-BE18-7533B84BDDCF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94387DD-A849-445E-BE43-F8B4E6E20022}">
      <dgm:prSet phldrT="[文字]"/>
      <dgm:spPr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ln>
          <a:noFill/>
        </a:ln>
      </dgm:spPr>
      <dgm:t>
        <a:bodyPr/>
        <a:lstStyle/>
        <a:p>
          <a:r>
            <a:rPr lang="zh-TW" altLang="en-US" dirty="0" smtClean="0"/>
            <a:t>碰碰車</a:t>
          </a:r>
          <a:endParaRPr lang="zh-TW" altLang="en-US" dirty="0"/>
        </a:p>
      </dgm:t>
    </dgm:pt>
    <dgm:pt modelId="{6EF49EAA-D14E-4E91-83E6-F25A46851209}" type="parTrans" cxnId="{656DEF4E-B178-47B5-AFB3-291A1285D739}">
      <dgm:prSet/>
      <dgm:spPr/>
      <dgm:t>
        <a:bodyPr/>
        <a:lstStyle/>
        <a:p>
          <a:endParaRPr lang="zh-TW" altLang="en-US"/>
        </a:p>
      </dgm:t>
    </dgm:pt>
    <dgm:pt modelId="{05052C4C-FA59-4882-A31C-7C832CFE7749}" type="sibTrans" cxnId="{656DEF4E-B178-47B5-AFB3-291A1285D739}">
      <dgm:prSet/>
      <dgm:spPr/>
      <dgm:t>
        <a:bodyPr/>
        <a:lstStyle/>
        <a:p>
          <a:endParaRPr lang="zh-TW" altLang="en-US"/>
        </a:p>
      </dgm:t>
    </dgm:pt>
    <dgm:pt modelId="{E0726F60-F496-442F-8A89-5E52EA172AB8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0347A955-5DC6-40E2-9573-B54CCA78A241}" type="parTrans" cxnId="{B8481171-4D6B-4E27-A7FF-E17ADAA71D14}">
      <dgm:prSet/>
      <dgm:spPr/>
      <dgm:t>
        <a:bodyPr/>
        <a:lstStyle/>
        <a:p>
          <a:endParaRPr lang="zh-TW" altLang="en-US"/>
        </a:p>
      </dgm:t>
    </dgm:pt>
    <dgm:pt modelId="{35D54C0A-0AE2-4E48-AEF4-D539670E5C20}" type="sibTrans" cxnId="{B8481171-4D6B-4E27-A7FF-E17ADAA71D14}">
      <dgm:prSet/>
      <dgm:spPr/>
      <dgm:t>
        <a:bodyPr/>
        <a:lstStyle/>
        <a:p>
          <a:endParaRPr lang="zh-TW" altLang="en-US"/>
        </a:p>
      </dgm:t>
    </dgm:pt>
    <dgm:pt modelId="{8B0F6860-6E2E-4D25-ADF7-17D6AD48CF66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02E09AC0-8399-4280-8606-56A06FBB9371}" type="parTrans" cxnId="{8CD4B837-993A-484C-9C7A-B18F34248DCD}">
      <dgm:prSet/>
      <dgm:spPr/>
      <dgm:t>
        <a:bodyPr/>
        <a:lstStyle/>
        <a:p>
          <a:endParaRPr lang="zh-TW" altLang="en-US"/>
        </a:p>
      </dgm:t>
    </dgm:pt>
    <dgm:pt modelId="{7B120B9E-DFFD-4910-AFF9-EF870F125D2D}" type="sibTrans" cxnId="{8CD4B837-993A-484C-9C7A-B18F34248DCD}">
      <dgm:prSet/>
      <dgm:spPr/>
      <dgm:t>
        <a:bodyPr/>
        <a:lstStyle/>
        <a:p>
          <a:endParaRPr lang="zh-TW" altLang="en-US"/>
        </a:p>
      </dgm:t>
    </dgm:pt>
    <dgm:pt modelId="{4F1E8C5C-C6C8-4C2D-8067-70770D764C52}">
      <dgm:prSet phldrT="[文字]"/>
      <dgm:spPr/>
      <dgm:t>
        <a:bodyPr/>
        <a:lstStyle/>
        <a:p>
          <a:r>
            <a:rPr lang="zh-TW" altLang="en-US" dirty="0" smtClean="0"/>
            <a:t>自由落體</a:t>
          </a:r>
          <a:endParaRPr lang="zh-TW" altLang="en-US" dirty="0"/>
        </a:p>
      </dgm:t>
    </dgm:pt>
    <dgm:pt modelId="{03A6ABF0-D0DC-4640-85A5-851CC421800D}" type="parTrans" cxnId="{98203041-7982-4806-B646-BF1E773CE763}">
      <dgm:prSet/>
      <dgm:spPr/>
      <dgm:t>
        <a:bodyPr/>
        <a:lstStyle/>
        <a:p>
          <a:endParaRPr lang="zh-TW" altLang="en-US"/>
        </a:p>
      </dgm:t>
    </dgm:pt>
    <dgm:pt modelId="{92263811-171A-45C5-986B-6356F1D4CCEF}" type="sibTrans" cxnId="{98203041-7982-4806-B646-BF1E773CE763}">
      <dgm:prSet/>
      <dgm:spPr/>
      <dgm:t>
        <a:bodyPr/>
        <a:lstStyle/>
        <a:p>
          <a:endParaRPr lang="zh-TW" altLang="en-US"/>
        </a:p>
      </dgm:t>
    </dgm:pt>
    <dgm:pt modelId="{39736109-FEC5-477B-AADE-33DCAAE85A1E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5ACA131C-6B28-498C-9D4D-46D93348F0BC}" type="sibTrans" cxnId="{DA6F8B87-866D-413B-AA2F-ED0618F67DCE}">
      <dgm:prSet/>
      <dgm:spPr/>
      <dgm:t>
        <a:bodyPr/>
        <a:lstStyle/>
        <a:p>
          <a:endParaRPr lang="zh-TW" altLang="en-US"/>
        </a:p>
      </dgm:t>
    </dgm:pt>
    <dgm:pt modelId="{0BA280CA-9702-4DAB-B0DE-11CF63DA34E3}" type="parTrans" cxnId="{DA6F8B87-866D-413B-AA2F-ED0618F67DCE}">
      <dgm:prSet/>
      <dgm:spPr/>
      <dgm:t>
        <a:bodyPr/>
        <a:lstStyle/>
        <a:p>
          <a:endParaRPr lang="zh-TW" altLang="en-US"/>
        </a:p>
      </dgm:t>
    </dgm:pt>
    <dgm:pt modelId="{CFD6128E-CE6C-4E15-A0FF-BAAB97C378D5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C97B4667-6C00-4D4B-9A32-8875D43CFC3E}" type="parTrans" cxnId="{EC00AEBC-5758-4CF1-A79A-412CD5C84F7A}">
      <dgm:prSet/>
      <dgm:spPr/>
      <dgm:t>
        <a:bodyPr/>
        <a:lstStyle/>
        <a:p>
          <a:endParaRPr lang="zh-TW" altLang="en-US"/>
        </a:p>
      </dgm:t>
    </dgm:pt>
    <dgm:pt modelId="{92EF89E5-7E39-457B-B4C1-5CDBB58F7FEA}" type="sibTrans" cxnId="{EC00AEBC-5758-4CF1-A79A-412CD5C84F7A}">
      <dgm:prSet/>
      <dgm:spPr/>
      <dgm:t>
        <a:bodyPr/>
        <a:lstStyle/>
        <a:p>
          <a:endParaRPr lang="zh-TW" altLang="en-US"/>
        </a:p>
      </dgm:t>
    </dgm:pt>
    <dgm:pt modelId="{BDD17534-AF8D-454D-BFAA-CF3A1C9D5836}" type="pres">
      <dgm:prSet presAssocID="{74216EEF-9E5F-4115-BE18-7533B84BDDC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AB1EEAF-30AE-4B36-AD61-F0ED5C2F565F}" type="pres">
      <dgm:prSet presAssocID="{F94387DD-A849-445E-BE43-F8B4E6E20022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0CA2E8-9C75-4C61-8833-71EA57B9AEE2}" type="pres">
      <dgm:prSet presAssocID="{05052C4C-FA59-4882-A31C-7C832CFE7749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E8A2F563-4DB1-4921-9953-0F0C8C2B4921}" type="pres">
      <dgm:prSet presAssocID="{05052C4C-FA59-4882-A31C-7C832CFE7749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CCB2C71D-2732-4791-9BFB-7EFD04C51AF2}" type="pres">
      <dgm:prSet presAssocID="{E0726F60-F496-442F-8A89-5E52EA172AB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AA1B30-92DD-4FE1-A83D-5C768984DDA9}" type="pres">
      <dgm:prSet presAssocID="{35D54C0A-0AE2-4E48-AEF4-D539670E5C2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059AE09D-55C4-4D4B-A905-F8D124E11F70}" type="pres">
      <dgm:prSet presAssocID="{35D54C0A-0AE2-4E48-AEF4-D539670E5C2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F0908539-1F5B-4859-A1B9-89F0C1982B79}" type="pres">
      <dgm:prSet presAssocID="{39736109-FEC5-477B-AADE-33DCAAE85A1E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BC342F1-9D1E-4509-9D77-B7ACDAB641E9}" type="pres">
      <dgm:prSet presAssocID="{5ACA131C-6B28-498C-9D4D-46D93348F0B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768D8008-F2D2-465E-B2CD-E8B7D38D2945}" type="pres">
      <dgm:prSet presAssocID="{5ACA131C-6B28-498C-9D4D-46D93348F0B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07E90518-BC37-4584-AA36-67580626E4A0}" type="pres">
      <dgm:prSet presAssocID="{8B0F6860-6E2E-4D25-ADF7-17D6AD48CF6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E0A626-9B4B-4A5F-9368-9A25D3D65C3C}" type="pres">
      <dgm:prSet presAssocID="{7B120B9E-DFFD-4910-AFF9-EF870F125D2D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271B58A2-1F42-4F73-9AAB-3E4704949A12}" type="pres">
      <dgm:prSet presAssocID="{7B120B9E-DFFD-4910-AFF9-EF870F125D2D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20E69500-E7FF-41A1-82F7-7D45693614F0}" type="pres">
      <dgm:prSet presAssocID="{CFD6128E-CE6C-4E15-A0FF-BAAB97C378D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225DAD-40F4-4EAF-BDEF-3030E93FDA92}" type="pres">
      <dgm:prSet presAssocID="{92EF89E5-7E39-457B-B4C1-5CDBB58F7FEA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E7932CD-FEB7-4A6F-A493-516D86469ADB}" type="pres">
      <dgm:prSet presAssocID="{92EF89E5-7E39-457B-B4C1-5CDBB58F7FEA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7559842D-7589-4F52-9FB5-3991846ADE16}" type="pres">
      <dgm:prSet presAssocID="{4F1E8C5C-C6C8-4C2D-8067-70770D764C52}" presName="node" presStyleLbl="node1" presStyleIdx="5" presStyleCnt="6" custLinFactNeighborX="756" custLinFactNeighborY="-143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D9779A0-FDF6-458D-9150-829DA27451AC}" type="presOf" srcId="{92EF89E5-7E39-457B-B4C1-5CDBB58F7FEA}" destId="{08225DAD-40F4-4EAF-BDEF-3030E93FDA92}" srcOrd="0" destOrd="0" presId="urn:microsoft.com/office/officeart/2005/8/layout/process5"/>
    <dgm:cxn modelId="{656DEF4E-B178-47B5-AFB3-291A1285D739}" srcId="{74216EEF-9E5F-4115-BE18-7533B84BDDCF}" destId="{F94387DD-A849-445E-BE43-F8B4E6E20022}" srcOrd="0" destOrd="0" parTransId="{6EF49EAA-D14E-4E91-83E6-F25A46851209}" sibTransId="{05052C4C-FA59-4882-A31C-7C832CFE7749}"/>
    <dgm:cxn modelId="{A8227DD6-9DA0-4505-BD86-019B3957E31C}" type="presOf" srcId="{7B120B9E-DFFD-4910-AFF9-EF870F125D2D}" destId="{271B58A2-1F42-4F73-9AAB-3E4704949A12}" srcOrd="1" destOrd="0" presId="urn:microsoft.com/office/officeart/2005/8/layout/process5"/>
    <dgm:cxn modelId="{1C020D76-A473-498F-A0A8-6DA7F1EADE03}" type="presOf" srcId="{7B120B9E-DFFD-4910-AFF9-EF870F125D2D}" destId="{60E0A626-9B4B-4A5F-9368-9A25D3D65C3C}" srcOrd="0" destOrd="0" presId="urn:microsoft.com/office/officeart/2005/8/layout/process5"/>
    <dgm:cxn modelId="{065835EE-6E32-4421-A2C7-3028B1B97B8F}" type="presOf" srcId="{05052C4C-FA59-4882-A31C-7C832CFE7749}" destId="{B80CA2E8-9C75-4C61-8833-71EA57B9AEE2}" srcOrd="0" destOrd="0" presId="urn:microsoft.com/office/officeart/2005/8/layout/process5"/>
    <dgm:cxn modelId="{C69A6133-0D35-43E8-8B93-1F4A6BFA8A93}" type="presOf" srcId="{05052C4C-FA59-4882-A31C-7C832CFE7749}" destId="{E8A2F563-4DB1-4921-9953-0F0C8C2B4921}" srcOrd="1" destOrd="0" presId="urn:microsoft.com/office/officeart/2005/8/layout/process5"/>
    <dgm:cxn modelId="{D2AFFB76-430F-4EEC-A5D9-704DB72EDB2B}" type="presOf" srcId="{39736109-FEC5-477B-AADE-33DCAAE85A1E}" destId="{F0908539-1F5B-4859-A1B9-89F0C1982B79}" srcOrd="0" destOrd="0" presId="urn:microsoft.com/office/officeart/2005/8/layout/process5"/>
    <dgm:cxn modelId="{B8481171-4D6B-4E27-A7FF-E17ADAA71D14}" srcId="{74216EEF-9E5F-4115-BE18-7533B84BDDCF}" destId="{E0726F60-F496-442F-8A89-5E52EA172AB8}" srcOrd="1" destOrd="0" parTransId="{0347A955-5DC6-40E2-9573-B54CCA78A241}" sibTransId="{35D54C0A-0AE2-4E48-AEF4-D539670E5C20}"/>
    <dgm:cxn modelId="{201DBF96-FDAF-40D7-B2D3-56AC41065AFA}" type="presOf" srcId="{92EF89E5-7E39-457B-B4C1-5CDBB58F7FEA}" destId="{3E7932CD-FEB7-4A6F-A493-516D86469ADB}" srcOrd="1" destOrd="0" presId="urn:microsoft.com/office/officeart/2005/8/layout/process5"/>
    <dgm:cxn modelId="{EC00AEBC-5758-4CF1-A79A-412CD5C84F7A}" srcId="{74216EEF-9E5F-4115-BE18-7533B84BDDCF}" destId="{CFD6128E-CE6C-4E15-A0FF-BAAB97C378D5}" srcOrd="4" destOrd="0" parTransId="{C97B4667-6C00-4D4B-9A32-8875D43CFC3E}" sibTransId="{92EF89E5-7E39-457B-B4C1-5CDBB58F7FEA}"/>
    <dgm:cxn modelId="{03B5B79B-B4EB-4D19-8965-9DEB1D2EB2FF}" type="presOf" srcId="{E0726F60-F496-442F-8A89-5E52EA172AB8}" destId="{CCB2C71D-2732-4791-9BFB-7EFD04C51AF2}" srcOrd="0" destOrd="0" presId="urn:microsoft.com/office/officeart/2005/8/layout/process5"/>
    <dgm:cxn modelId="{8CD4B837-993A-484C-9C7A-B18F34248DCD}" srcId="{74216EEF-9E5F-4115-BE18-7533B84BDDCF}" destId="{8B0F6860-6E2E-4D25-ADF7-17D6AD48CF66}" srcOrd="3" destOrd="0" parTransId="{02E09AC0-8399-4280-8606-56A06FBB9371}" sibTransId="{7B120B9E-DFFD-4910-AFF9-EF870F125D2D}"/>
    <dgm:cxn modelId="{AEACDD59-00E4-4CA9-B529-E645E6E44E02}" type="presOf" srcId="{35D54C0A-0AE2-4E48-AEF4-D539670E5C20}" destId="{059AE09D-55C4-4D4B-A905-F8D124E11F70}" srcOrd="1" destOrd="0" presId="urn:microsoft.com/office/officeart/2005/8/layout/process5"/>
    <dgm:cxn modelId="{DA6F8B87-866D-413B-AA2F-ED0618F67DCE}" srcId="{74216EEF-9E5F-4115-BE18-7533B84BDDCF}" destId="{39736109-FEC5-477B-AADE-33DCAAE85A1E}" srcOrd="2" destOrd="0" parTransId="{0BA280CA-9702-4DAB-B0DE-11CF63DA34E3}" sibTransId="{5ACA131C-6B28-498C-9D4D-46D93348F0BC}"/>
    <dgm:cxn modelId="{0676B27C-F0AB-4980-821D-78B17F00704C}" type="presOf" srcId="{8B0F6860-6E2E-4D25-ADF7-17D6AD48CF66}" destId="{07E90518-BC37-4584-AA36-67580626E4A0}" srcOrd="0" destOrd="0" presId="urn:microsoft.com/office/officeart/2005/8/layout/process5"/>
    <dgm:cxn modelId="{9B7181D1-4CCB-4AC6-9A80-1D17C3E23A3A}" type="presOf" srcId="{35D54C0A-0AE2-4E48-AEF4-D539670E5C20}" destId="{CAAA1B30-92DD-4FE1-A83D-5C768984DDA9}" srcOrd="0" destOrd="0" presId="urn:microsoft.com/office/officeart/2005/8/layout/process5"/>
    <dgm:cxn modelId="{63A79464-802E-455C-BF6C-55AA9A0E461B}" type="presOf" srcId="{CFD6128E-CE6C-4E15-A0FF-BAAB97C378D5}" destId="{20E69500-E7FF-41A1-82F7-7D45693614F0}" srcOrd="0" destOrd="0" presId="urn:microsoft.com/office/officeart/2005/8/layout/process5"/>
    <dgm:cxn modelId="{53C1030A-D443-4EC5-A498-652A5341B448}" type="presOf" srcId="{F94387DD-A849-445E-BE43-F8B4E6E20022}" destId="{8AB1EEAF-30AE-4B36-AD61-F0ED5C2F565F}" srcOrd="0" destOrd="0" presId="urn:microsoft.com/office/officeart/2005/8/layout/process5"/>
    <dgm:cxn modelId="{CD4A8432-F3A7-4A99-9DA8-0130897E99F5}" type="presOf" srcId="{4F1E8C5C-C6C8-4C2D-8067-70770D764C52}" destId="{7559842D-7589-4F52-9FB5-3991846ADE16}" srcOrd="0" destOrd="0" presId="urn:microsoft.com/office/officeart/2005/8/layout/process5"/>
    <dgm:cxn modelId="{34B27034-E25E-41F1-8581-C4C5F790881F}" type="presOf" srcId="{74216EEF-9E5F-4115-BE18-7533B84BDDCF}" destId="{BDD17534-AF8D-454D-BFAA-CF3A1C9D5836}" srcOrd="0" destOrd="0" presId="urn:microsoft.com/office/officeart/2005/8/layout/process5"/>
    <dgm:cxn modelId="{6E18C68F-2A23-4E54-847C-E37807B6ACDC}" type="presOf" srcId="{5ACA131C-6B28-498C-9D4D-46D93348F0BC}" destId="{8BC342F1-9D1E-4509-9D77-B7ACDAB641E9}" srcOrd="0" destOrd="0" presId="urn:microsoft.com/office/officeart/2005/8/layout/process5"/>
    <dgm:cxn modelId="{98203041-7982-4806-B646-BF1E773CE763}" srcId="{74216EEF-9E5F-4115-BE18-7533B84BDDCF}" destId="{4F1E8C5C-C6C8-4C2D-8067-70770D764C52}" srcOrd="5" destOrd="0" parTransId="{03A6ABF0-D0DC-4640-85A5-851CC421800D}" sibTransId="{92263811-171A-45C5-986B-6356F1D4CCEF}"/>
    <dgm:cxn modelId="{7F2144F5-0D16-438E-8691-6B092AE497B4}" type="presOf" srcId="{5ACA131C-6B28-498C-9D4D-46D93348F0BC}" destId="{768D8008-F2D2-465E-B2CD-E8B7D38D2945}" srcOrd="1" destOrd="0" presId="urn:microsoft.com/office/officeart/2005/8/layout/process5"/>
    <dgm:cxn modelId="{F142DF12-181C-41E5-8195-8FA2CA985BDE}" type="presParOf" srcId="{BDD17534-AF8D-454D-BFAA-CF3A1C9D5836}" destId="{8AB1EEAF-30AE-4B36-AD61-F0ED5C2F565F}" srcOrd="0" destOrd="0" presId="urn:microsoft.com/office/officeart/2005/8/layout/process5"/>
    <dgm:cxn modelId="{A7F3C6A9-5A29-45E3-A978-722C709AB1DD}" type="presParOf" srcId="{BDD17534-AF8D-454D-BFAA-CF3A1C9D5836}" destId="{B80CA2E8-9C75-4C61-8833-71EA57B9AEE2}" srcOrd="1" destOrd="0" presId="urn:microsoft.com/office/officeart/2005/8/layout/process5"/>
    <dgm:cxn modelId="{B3DF155B-33A3-4304-A0E0-8EB83BB98FC1}" type="presParOf" srcId="{B80CA2E8-9C75-4C61-8833-71EA57B9AEE2}" destId="{E8A2F563-4DB1-4921-9953-0F0C8C2B4921}" srcOrd="0" destOrd="0" presId="urn:microsoft.com/office/officeart/2005/8/layout/process5"/>
    <dgm:cxn modelId="{C8A900E8-E3C3-47AD-9009-69914ADDADC3}" type="presParOf" srcId="{BDD17534-AF8D-454D-BFAA-CF3A1C9D5836}" destId="{CCB2C71D-2732-4791-9BFB-7EFD04C51AF2}" srcOrd="2" destOrd="0" presId="urn:microsoft.com/office/officeart/2005/8/layout/process5"/>
    <dgm:cxn modelId="{2D58F980-F056-4DB3-B240-BBBDDA04A708}" type="presParOf" srcId="{BDD17534-AF8D-454D-BFAA-CF3A1C9D5836}" destId="{CAAA1B30-92DD-4FE1-A83D-5C768984DDA9}" srcOrd="3" destOrd="0" presId="urn:microsoft.com/office/officeart/2005/8/layout/process5"/>
    <dgm:cxn modelId="{A1141EBF-055B-4FB6-813D-0A1177B45117}" type="presParOf" srcId="{CAAA1B30-92DD-4FE1-A83D-5C768984DDA9}" destId="{059AE09D-55C4-4D4B-A905-F8D124E11F70}" srcOrd="0" destOrd="0" presId="urn:microsoft.com/office/officeart/2005/8/layout/process5"/>
    <dgm:cxn modelId="{44DF003C-BEE0-4B8B-913C-1DFCFD8D7B05}" type="presParOf" srcId="{BDD17534-AF8D-454D-BFAA-CF3A1C9D5836}" destId="{F0908539-1F5B-4859-A1B9-89F0C1982B79}" srcOrd="4" destOrd="0" presId="urn:microsoft.com/office/officeart/2005/8/layout/process5"/>
    <dgm:cxn modelId="{7B286C45-E9D3-4AA0-849B-E490C10353A6}" type="presParOf" srcId="{BDD17534-AF8D-454D-BFAA-CF3A1C9D5836}" destId="{8BC342F1-9D1E-4509-9D77-B7ACDAB641E9}" srcOrd="5" destOrd="0" presId="urn:microsoft.com/office/officeart/2005/8/layout/process5"/>
    <dgm:cxn modelId="{A97FD546-8092-4D5B-8F26-5B19C4A6EF3B}" type="presParOf" srcId="{8BC342F1-9D1E-4509-9D77-B7ACDAB641E9}" destId="{768D8008-F2D2-465E-B2CD-E8B7D38D2945}" srcOrd="0" destOrd="0" presId="urn:microsoft.com/office/officeart/2005/8/layout/process5"/>
    <dgm:cxn modelId="{3DF5AA94-3F5C-40AE-A3AB-BEC7E6629EA5}" type="presParOf" srcId="{BDD17534-AF8D-454D-BFAA-CF3A1C9D5836}" destId="{07E90518-BC37-4584-AA36-67580626E4A0}" srcOrd="6" destOrd="0" presId="urn:microsoft.com/office/officeart/2005/8/layout/process5"/>
    <dgm:cxn modelId="{50E54E9B-DEE0-4A34-B389-B8B002F71763}" type="presParOf" srcId="{BDD17534-AF8D-454D-BFAA-CF3A1C9D5836}" destId="{60E0A626-9B4B-4A5F-9368-9A25D3D65C3C}" srcOrd="7" destOrd="0" presId="urn:microsoft.com/office/officeart/2005/8/layout/process5"/>
    <dgm:cxn modelId="{6D407503-6803-45C4-B5AD-665EA219FCB9}" type="presParOf" srcId="{60E0A626-9B4B-4A5F-9368-9A25D3D65C3C}" destId="{271B58A2-1F42-4F73-9AAB-3E4704949A12}" srcOrd="0" destOrd="0" presId="urn:microsoft.com/office/officeart/2005/8/layout/process5"/>
    <dgm:cxn modelId="{7A1B2033-CA21-4076-94C1-E3DFAF3AFAF9}" type="presParOf" srcId="{BDD17534-AF8D-454D-BFAA-CF3A1C9D5836}" destId="{20E69500-E7FF-41A1-82F7-7D45693614F0}" srcOrd="8" destOrd="0" presId="urn:microsoft.com/office/officeart/2005/8/layout/process5"/>
    <dgm:cxn modelId="{F93DE77D-FCFE-4E3A-8BEE-2B890F6A3AF8}" type="presParOf" srcId="{BDD17534-AF8D-454D-BFAA-CF3A1C9D5836}" destId="{08225DAD-40F4-4EAF-BDEF-3030E93FDA92}" srcOrd="9" destOrd="0" presId="urn:microsoft.com/office/officeart/2005/8/layout/process5"/>
    <dgm:cxn modelId="{91491073-2373-4617-95D7-2E7F46C22F98}" type="presParOf" srcId="{08225DAD-40F4-4EAF-BDEF-3030E93FDA92}" destId="{3E7932CD-FEB7-4A6F-A493-516D86469ADB}" srcOrd="0" destOrd="0" presId="urn:microsoft.com/office/officeart/2005/8/layout/process5"/>
    <dgm:cxn modelId="{364AAF10-EBA0-4C48-963E-2908C7950D0D}" type="presParOf" srcId="{BDD17534-AF8D-454D-BFAA-CF3A1C9D5836}" destId="{7559842D-7589-4F52-9FB5-3991846ADE16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1EEAF-30AE-4B36-AD61-F0ED5C2F565F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2700000" scaled="1"/>
          <a:tileRect/>
        </a:gra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碰碰車</a:t>
          </a:r>
          <a:endParaRPr lang="zh-TW" altLang="en-US" sz="4400" kern="1200" dirty="0"/>
        </a:p>
      </dsp:txBody>
      <dsp:txXfrm>
        <a:off x="144776" y="50451"/>
        <a:ext cx="2620721" cy="1534246"/>
      </dsp:txXfrm>
    </dsp:sp>
    <dsp:sp modelId="{B80CA2E8-9C75-4C61-8833-71EA57B9AEE2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CCB2C71D-2732-4791-9BFB-7EFD04C51AF2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CAAA1B30-92DD-4FE1-A83D-5C768984DDA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F0908539-1F5B-4859-A1B9-89F0C1982B79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8BC342F1-9D1E-4509-9D77-B7ACDAB641E9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7E90518-BC37-4584-AA36-67580626E4A0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60E0A626-9B4B-4A5F-9368-9A25D3D65C3C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20E69500-E7FF-41A1-82F7-7D45693614F0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08225DAD-40F4-4EAF-BDEF-3030E93FDA92}">
      <dsp:nvSpPr>
        <dsp:cNvPr id="0" name=""/>
        <dsp:cNvSpPr/>
      </dsp:nvSpPr>
      <dsp:spPr>
        <a:xfrm rot="10821271">
          <a:off x="3100245" y="3185353"/>
          <a:ext cx="56495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69731" y="3320600"/>
        <a:ext cx="395471" cy="404168"/>
      </dsp:txXfrm>
    </dsp:sp>
    <dsp:sp modelId="{7559842D-7589-4F52-9FB5-3991846ADE16}">
      <dsp:nvSpPr>
        <dsp:cNvPr id="0" name=""/>
        <dsp:cNvSpPr/>
      </dsp:nvSpPr>
      <dsp:spPr>
        <a:xfrm>
          <a:off x="117577" y="2695503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自由落體</a:t>
          </a:r>
          <a:endParaRPr lang="zh-TW" altLang="en-US" sz="4400" kern="1200" dirty="0"/>
        </a:p>
      </dsp:txBody>
      <dsp:txXfrm>
        <a:off x="165310" y="2743236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421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47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477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00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977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93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29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1296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634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8547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36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84085-0F5A-4727-8C4E-6F7A6AF3D42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C590E-CBE4-4A36-BD34-7922394C20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3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</a:t>
            </a:r>
            <a:r>
              <a:rPr lang="zh-TW" altLang="en-US" dirty="0"/>
              <a:t>玩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規劃小昀軒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10450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兒童新樂園簡介</a:t>
            </a:r>
            <a:r>
              <a:rPr lang="en-US" altLang="zh-TW" dirty="0"/>
              <a:t>-</a:t>
            </a:r>
            <a:r>
              <a:rPr lang="zh-TW" altLang="en-US" dirty="0"/>
              <a:t>精華篇</a:t>
            </a:r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38200" y="1303836"/>
            <a:ext cx="9657805" cy="543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2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280210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896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255014"/>
              </p:ext>
            </p:extLst>
          </p:nvPr>
        </p:nvGraphicFramePr>
        <p:xfrm>
          <a:off x="838201" y="1825625"/>
          <a:ext cx="10515603" cy="40487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97302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36238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86972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8697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713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以繽紛彩繪的跑車為主題，讓小朋友駕駛最酷、最炫的跑車，奔馳與追逐。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🌞🌞🌞🌞☁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💗💗💗💗💗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72250" y="1340714"/>
            <a:ext cx="5490634" cy="5170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75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19850" y="1184059"/>
            <a:ext cx="5662564" cy="567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6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魔法星際飛車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以科幻造型的雲霄飛車，迴旋於軌道上體驗刺激的速度感。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🌞🌞☁☁☁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💗💗💗♡♡</a:t>
            </a:r>
            <a:endParaRPr lang="zh-TW" altLang="en-US" dirty="0"/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471" y="1825624"/>
            <a:ext cx="5416743" cy="4062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4943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仿木造古戰船的造型，以左右擺盪凌空飛渡，體驗離心力的刺激感。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⚡⚡⚡⚡⚡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🌞☁☁☁☁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💗💗💗💗♡</a:t>
            </a:r>
            <a:endParaRPr lang="zh-TW" altLang="en-US" dirty="0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90687"/>
            <a:ext cx="5024004" cy="3768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65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宇宙迴旋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rgbClr val="000000"/>
                </a:solidFill>
                <a:latin typeface="Arial" panose="020B0604020202020204" pitchFamily="34" charset="0"/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尖叫指數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⚡⚡⚡⚡☁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溫馨指數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🌞🌞🌞☁☁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000000"/>
                </a:solidFill>
                <a:latin typeface="Arial" panose="020B0604020202020204" pitchFamily="34" charset="0"/>
              </a:rPr>
              <a:t>戀愛指數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>
                <a:solidFill>
                  <a:srgbClr val="44444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💗💗♡♡♡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89290" y="1690688"/>
            <a:ext cx="5699512" cy="4274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9429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369</Words>
  <Application>Microsoft Office PowerPoint</Application>
  <PresentationFormat>寬螢幕</PresentationFormat>
  <Paragraphs>46</Paragraphs>
  <Slides>10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新細明體</vt:lpstr>
      <vt:lpstr>Arial</vt:lpstr>
      <vt:lpstr>Calibri</vt:lpstr>
      <vt:lpstr>Calibri Light</vt:lpstr>
      <vt:lpstr>Office 佈景主題</vt:lpstr>
      <vt:lpstr>到兒童新樂園玩</vt:lpstr>
      <vt:lpstr>規劃</vt:lpstr>
      <vt:lpstr>票價</vt:lpstr>
      <vt:lpstr>幸福碰碰車</vt:lpstr>
      <vt:lpstr>叢林吼吼樹屋</vt:lpstr>
      <vt:lpstr>魔法星際飛車</vt:lpstr>
      <vt:lpstr>尋寶船</vt:lpstr>
      <vt:lpstr>. 宇宙迴旋</vt:lpstr>
      <vt:lpstr>資料來源</vt:lpstr>
      <vt:lpstr>兒童新樂園簡介-精華篇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10</cp:revision>
  <dcterms:created xsi:type="dcterms:W3CDTF">2022-12-26T03:40:05Z</dcterms:created>
  <dcterms:modified xsi:type="dcterms:W3CDTF">2023-01-16T04:00:16Z</dcterms:modified>
</cp:coreProperties>
</file>