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0" r:id="rId4"/>
    <p:sldId id="259" r:id="rId5"/>
    <p:sldId id="261" r:id="rId6"/>
    <p:sldId id="262" r:id="rId7"/>
    <p:sldId id="263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596FC"/>
    <a:srgbClr val="F2DAE7"/>
    <a:srgbClr val="BB75A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8" d="100"/>
          <a:sy n="68" d="100"/>
        </p:scale>
        <p:origin x="90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diagrams/_rels/data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_rels/drawing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6A2D656-AE17-463E-9F07-3D07A9B44DE3}" type="doc">
      <dgm:prSet loTypeId="urn:microsoft.com/office/officeart/2005/8/layout/process5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207D6C96-A118-4E03-B5A1-D280E6376E0F}">
      <dgm:prSet phldrT="[文字]"/>
      <dgm:spPr>
        <a:blipFill rotWithShape="0">
          <a:blip xmlns:r="http://schemas.openxmlformats.org/officeDocument/2006/relationships" r:embed="rId1"/>
          <a:tile tx="0" ty="0" sx="100000" sy="100000" flip="none" algn="tl"/>
        </a:blipFill>
      </dgm:spPr>
      <dgm:t>
        <a:bodyPr/>
        <a:lstStyle/>
        <a:p>
          <a:r>
            <a:rPr lang="zh-TW" altLang="en-US" dirty="0" smtClean="0">
              <a:solidFill>
                <a:srgbClr val="FFC000"/>
              </a:solidFill>
            </a:rPr>
            <a:t>碰碰車</a:t>
          </a:r>
          <a:endParaRPr lang="zh-TW" altLang="en-US" dirty="0">
            <a:solidFill>
              <a:srgbClr val="FFC000"/>
            </a:solidFill>
          </a:endParaRPr>
        </a:p>
      </dgm:t>
    </dgm:pt>
    <dgm:pt modelId="{97D467CD-F95F-4C3F-897D-BF9C7992D848}" type="parTrans" cxnId="{22C9D7EC-19C8-411C-9E4C-77035136AC51}">
      <dgm:prSet/>
      <dgm:spPr/>
      <dgm:t>
        <a:bodyPr/>
        <a:lstStyle/>
        <a:p>
          <a:endParaRPr lang="zh-TW" altLang="en-US"/>
        </a:p>
      </dgm:t>
    </dgm:pt>
    <dgm:pt modelId="{78125929-A074-4973-A4B7-A51B68E5C304}" type="sibTrans" cxnId="{22C9D7EC-19C8-411C-9E4C-77035136AC51}">
      <dgm:prSet/>
      <dgm:spPr/>
      <dgm:t>
        <a:bodyPr/>
        <a:lstStyle/>
        <a:p>
          <a:endParaRPr lang="zh-TW" altLang="en-US"/>
        </a:p>
      </dgm:t>
    </dgm:pt>
    <dgm:pt modelId="{1A7612C3-A726-49A7-8C2C-E941971095EF}">
      <dgm:prSet phldrT="[文字]"/>
      <dgm:spPr/>
      <dgm:t>
        <a:bodyPr/>
        <a:lstStyle/>
        <a:p>
          <a:r>
            <a:rPr lang="zh-TW" altLang="en-US" dirty="0" smtClean="0"/>
            <a:t>小飛龍</a:t>
          </a:r>
          <a:endParaRPr lang="zh-TW" altLang="en-US" dirty="0"/>
        </a:p>
      </dgm:t>
    </dgm:pt>
    <dgm:pt modelId="{27490AD4-2455-4B1A-AF3F-4A5C8FE0E468}" type="parTrans" cxnId="{82AB8172-0CD9-45A9-A1B8-DAF8454050D3}">
      <dgm:prSet/>
      <dgm:spPr/>
      <dgm:t>
        <a:bodyPr/>
        <a:lstStyle/>
        <a:p>
          <a:endParaRPr lang="zh-TW" altLang="en-US"/>
        </a:p>
      </dgm:t>
    </dgm:pt>
    <dgm:pt modelId="{77A5CF1B-4A57-4100-A251-BA16C5EFAEB6}" type="sibTrans" cxnId="{82AB8172-0CD9-45A9-A1B8-DAF8454050D3}">
      <dgm:prSet/>
      <dgm:spPr/>
      <dgm:t>
        <a:bodyPr/>
        <a:lstStyle/>
        <a:p>
          <a:endParaRPr lang="zh-TW" altLang="en-US"/>
        </a:p>
      </dgm:t>
    </dgm:pt>
    <dgm:pt modelId="{73655F3B-4461-422F-A505-50C09F647C10}">
      <dgm:prSet phldrT="[文字]"/>
      <dgm:spPr/>
      <dgm:t>
        <a:bodyPr/>
        <a:lstStyle/>
        <a:p>
          <a:r>
            <a:rPr lang="zh-TW" altLang="en-US" dirty="0" smtClean="0"/>
            <a:t>星際飛車</a:t>
          </a:r>
          <a:endParaRPr lang="zh-TW" altLang="en-US" dirty="0"/>
        </a:p>
      </dgm:t>
    </dgm:pt>
    <dgm:pt modelId="{6C330133-C6A9-46FA-AF13-29689D00D96C}" type="parTrans" cxnId="{6F88BD19-6624-414F-96E4-2466DAF5538A}">
      <dgm:prSet/>
      <dgm:spPr/>
      <dgm:t>
        <a:bodyPr/>
        <a:lstStyle/>
        <a:p>
          <a:endParaRPr lang="zh-TW" altLang="en-US"/>
        </a:p>
      </dgm:t>
    </dgm:pt>
    <dgm:pt modelId="{CF144AD3-3816-4EBB-9196-0CFE97443043}" type="sibTrans" cxnId="{6F88BD19-6624-414F-96E4-2466DAF5538A}">
      <dgm:prSet/>
      <dgm:spPr/>
      <dgm:t>
        <a:bodyPr/>
        <a:lstStyle/>
        <a:p>
          <a:endParaRPr lang="zh-TW" altLang="en-US"/>
        </a:p>
      </dgm:t>
    </dgm:pt>
    <dgm:pt modelId="{BE15D70C-0FFD-4B2A-BA65-37158F55DBB5}">
      <dgm:prSet phldrT="[文字]"/>
      <dgm:spPr/>
      <dgm:t>
        <a:bodyPr/>
        <a:lstStyle/>
        <a:p>
          <a:r>
            <a:rPr lang="zh-TW" altLang="en-US" dirty="0" smtClean="0"/>
            <a:t>宇宙迴旋</a:t>
          </a:r>
          <a:endParaRPr lang="zh-TW" altLang="en-US" dirty="0"/>
        </a:p>
      </dgm:t>
    </dgm:pt>
    <dgm:pt modelId="{E5A1D5BE-0991-4273-A1AE-1D601C539498}" type="parTrans" cxnId="{E6822B9B-14EE-4079-8075-A83C7E36534E}">
      <dgm:prSet/>
      <dgm:spPr/>
      <dgm:t>
        <a:bodyPr/>
        <a:lstStyle/>
        <a:p>
          <a:endParaRPr lang="zh-TW" altLang="en-US"/>
        </a:p>
      </dgm:t>
    </dgm:pt>
    <dgm:pt modelId="{B0D8BF75-51F6-4B20-B776-ABDE9C1BA9CC}" type="sibTrans" cxnId="{E6822B9B-14EE-4079-8075-A83C7E36534E}">
      <dgm:prSet/>
      <dgm:spPr/>
      <dgm:t>
        <a:bodyPr/>
        <a:lstStyle/>
        <a:p>
          <a:endParaRPr lang="zh-TW" altLang="en-US"/>
        </a:p>
      </dgm:t>
    </dgm:pt>
    <dgm:pt modelId="{4D3CC171-E6BA-43F9-BE34-EACCC49A0288}">
      <dgm:prSet phldrT="[文字]"/>
      <dgm:spPr/>
      <dgm:t>
        <a:bodyPr/>
        <a:lstStyle/>
        <a:p>
          <a:r>
            <a:rPr lang="zh-TW" altLang="en-US" dirty="0" smtClean="0"/>
            <a:t>自由落體</a:t>
          </a:r>
          <a:endParaRPr lang="zh-TW" altLang="en-US" dirty="0"/>
        </a:p>
      </dgm:t>
    </dgm:pt>
    <dgm:pt modelId="{C0C44ED1-B605-456A-B82D-4648179AE5EB}" type="parTrans" cxnId="{71E06181-5E90-461D-ACF4-41BC6E059B3D}">
      <dgm:prSet/>
      <dgm:spPr/>
      <dgm:t>
        <a:bodyPr/>
        <a:lstStyle/>
        <a:p>
          <a:endParaRPr lang="zh-TW" altLang="en-US"/>
        </a:p>
      </dgm:t>
    </dgm:pt>
    <dgm:pt modelId="{538ADF1A-BA58-4F89-AEBD-F5BB8562AA35}" type="sibTrans" cxnId="{71E06181-5E90-461D-ACF4-41BC6E059B3D}">
      <dgm:prSet/>
      <dgm:spPr/>
      <dgm:t>
        <a:bodyPr/>
        <a:lstStyle/>
        <a:p>
          <a:endParaRPr lang="zh-TW" altLang="en-US"/>
        </a:p>
      </dgm:t>
    </dgm:pt>
    <dgm:pt modelId="{0AC58ADD-AA48-49D1-8005-C022481FB730}">
      <dgm:prSet phldrT="[文字]"/>
      <dgm:spPr/>
      <dgm:t>
        <a:bodyPr/>
        <a:lstStyle/>
        <a:p>
          <a:r>
            <a:rPr lang="zh-TW" altLang="en-US" dirty="0" smtClean="0"/>
            <a:t>尋寶船</a:t>
          </a:r>
          <a:endParaRPr lang="zh-TW" altLang="en-US" dirty="0"/>
        </a:p>
      </dgm:t>
    </dgm:pt>
    <dgm:pt modelId="{F8E4DDC3-B240-4067-B87A-DB3BD001651B}" type="parTrans" cxnId="{4D545094-4660-487D-93C2-6F1C2968B362}">
      <dgm:prSet/>
      <dgm:spPr/>
      <dgm:t>
        <a:bodyPr/>
        <a:lstStyle/>
        <a:p>
          <a:endParaRPr lang="zh-TW" altLang="en-US"/>
        </a:p>
      </dgm:t>
    </dgm:pt>
    <dgm:pt modelId="{7504FB55-C046-4EDB-81E1-A03C6B13D958}" type="sibTrans" cxnId="{4D545094-4660-487D-93C2-6F1C2968B362}">
      <dgm:prSet/>
      <dgm:spPr/>
      <dgm:t>
        <a:bodyPr/>
        <a:lstStyle/>
        <a:p>
          <a:endParaRPr lang="zh-TW" altLang="en-US"/>
        </a:p>
      </dgm:t>
    </dgm:pt>
    <dgm:pt modelId="{CCBADC7F-F318-444E-882C-E4FE9D7D012F}" type="pres">
      <dgm:prSet presAssocID="{A6A2D656-AE17-463E-9F07-3D07A9B44DE3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zh-TW" altLang="en-US"/>
        </a:p>
      </dgm:t>
    </dgm:pt>
    <dgm:pt modelId="{BA66CC7C-8DF6-4D85-A7D9-9D6778256DB3}" type="pres">
      <dgm:prSet presAssocID="{207D6C96-A118-4E03-B5A1-D280E6376E0F}" presName="node" presStyleLbl="node1" presStyleIdx="0" presStyleCnt="6" custLinFactNeighborX="6818" custLinFactNeighborY="6234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04B361-0F67-46DD-8A49-6410C6A88D53}" type="pres">
      <dgm:prSet presAssocID="{78125929-A074-4973-A4B7-A51B68E5C304}" presName="sibTrans" presStyleLbl="sibTrans2D1" presStyleIdx="0" presStyleCnt="5"/>
      <dgm:spPr/>
      <dgm:t>
        <a:bodyPr/>
        <a:lstStyle/>
        <a:p>
          <a:endParaRPr lang="zh-TW" altLang="en-US"/>
        </a:p>
      </dgm:t>
    </dgm:pt>
    <dgm:pt modelId="{27EC521C-3C7F-44D8-9A44-86DB021799DD}" type="pres">
      <dgm:prSet presAssocID="{78125929-A074-4973-A4B7-A51B68E5C304}" presName="connectorText" presStyleLbl="sibTrans2D1" presStyleIdx="0" presStyleCnt="5"/>
      <dgm:spPr/>
      <dgm:t>
        <a:bodyPr/>
        <a:lstStyle/>
        <a:p>
          <a:endParaRPr lang="zh-TW" altLang="en-US"/>
        </a:p>
      </dgm:t>
    </dgm:pt>
    <dgm:pt modelId="{BE787909-68B4-49EF-8980-D126D0F92970}" type="pres">
      <dgm:prSet presAssocID="{1A7612C3-A726-49A7-8C2C-E941971095EF}" presName="node" presStyleLbl="node1" presStyleIdx="1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AC045FD8-BD8A-440A-AAF4-DE85D5180444}" type="pres">
      <dgm:prSet presAssocID="{77A5CF1B-4A57-4100-A251-BA16C5EFAEB6}" presName="sibTrans" presStyleLbl="sibTrans2D1" presStyleIdx="1" presStyleCnt="5"/>
      <dgm:spPr/>
      <dgm:t>
        <a:bodyPr/>
        <a:lstStyle/>
        <a:p>
          <a:endParaRPr lang="zh-TW" altLang="en-US"/>
        </a:p>
      </dgm:t>
    </dgm:pt>
    <dgm:pt modelId="{4E8DEDE0-C73A-4267-B844-F1E68D31D5ED}" type="pres">
      <dgm:prSet presAssocID="{77A5CF1B-4A57-4100-A251-BA16C5EFAEB6}" presName="connectorText" presStyleLbl="sibTrans2D1" presStyleIdx="1" presStyleCnt="5"/>
      <dgm:spPr/>
      <dgm:t>
        <a:bodyPr/>
        <a:lstStyle/>
        <a:p>
          <a:endParaRPr lang="zh-TW" altLang="en-US"/>
        </a:p>
      </dgm:t>
    </dgm:pt>
    <dgm:pt modelId="{69490FF8-00ED-49BF-A1D9-6F1BDA312B47}" type="pres">
      <dgm:prSet presAssocID="{73655F3B-4461-422F-A505-50C09F647C10}" presName="node" presStyleLbl="node1" presStyleIdx="2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92E7FE4-CEB9-4FC8-A11D-703313D53BC8}" type="pres">
      <dgm:prSet presAssocID="{CF144AD3-3816-4EBB-9196-0CFE97443043}" presName="sibTrans" presStyleLbl="sibTrans2D1" presStyleIdx="2" presStyleCnt="5"/>
      <dgm:spPr/>
      <dgm:t>
        <a:bodyPr/>
        <a:lstStyle/>
        <a:p>
          <a:endParaRPr lang="zh-TW" altLang="en-US"/>
        </a:p>
      </dgm:t>
    </dgm:pt>
    <dgm:pt modelId="{8D341AD3-C7D5-43AD-A183-EFC9E2E23491}" type="pres">
      <dgm:prSet presAssocID="{CF144AD3-3816-4EBB-9196-0CFE97443043}" presName="connectorText" presStyleLbl="sibTrans2D1" presStyleIdx="2" presStyleCnt="5"/>
      <dgm:spPr/>
      <dgm:t>
        <a:bodyPr/>
        <a:lstStyle/>
        <a:p>
          <a:endParaRPr lang="zh-TW" altLang="en-US"/>
        </a:p>
      </dgm:t>
    </dgm:pt>
    <dgm:pt modelId="{DD27BE8C-C06B-45AD-A654-55D92F445F57}" type="pres">
      <dgm:prSet presAssocID="{BE15D70C-0FFD-4B2A-BA65-37158F55DBB5}" presName="node" presStyleLbl="node1" presStyleIdx="3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EA333BBD-80CC-408C-B99A-CFD104E68651}" type="pres">
      <dgm:prSet presAssocID="{B0D8BF75-51F6-4B20-B776-ABDE9C1BA9CC}" presName="sibTrans" presStyleLbl="sibTrans2D1" presStyleIdx="3" presStyleCnt="5"/>
      <dgm:spPr/>
      <dgm:t>
        <a:bodyPr/>
        <a:lstStyle/>
        <a:p>
          <a:endParaRPr lang="zh-TW" altLang="en-US"/>
        </a:p>
      </dgm:t>
    </dgm:pt>
    <dgm:pt modelId="{BA8A97D1-659C-47E3-A867-1402DA8CC7A4}" type="pres">
      <dgm:prSet presAssocID="{B0D8BF75-51F6-4B20-B776-ABDE9C1BA9CC}" presName="connectorText" presStyleLbl="sibTrans2D1" presStyleIdx="3" presStyleCnt="5"/>
      <dgm:spPr/>
      <dgm:t>
        <a:bodyPr/>
        <a:lstStyle/>
        <a:p>
          <a:endParaRPr lang="zh-TW" altLang="en-US"/>
        </a:p>
      </dgm:t>
    </dgm:pt>
    <dgm:pt modelId="{B0780D8F-A8F7-44AB-A363-F6BA97186ED3}" type="pres">
      <dgm:prSet presAssocID="{0AC58ADD-AA48-49D1-8005-C022481FB730}" presName="node" presStyleLbl="node1" presStyleIdx="4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4D35695-FC09-4C0A-8072-F0EAF7830237}" type="pres">
      <dgm:prSet presAssocID="{7504FB55-C046-4EDB-81E1-A03C6B13D958}" presName="sibTrans" presStyleLbl="sibTrans2D1" presStyleIdx="4" presStyleCnt="5"/>
      <dgm:spPr/>
      <dgm:t>
        <a:bodyPr/>
        <a:lstStyle/>
        <a:p>
          <a:endParaRPr lang="zh-TW" altLang="en-US"/>
        </a:p>
      </dgm:t>
    </dgm:pt>
    <dgm:pt modelId="{4AE7B940-B3F7-4B18-91F5-5A2404D4FD63}" type="pres">
      <dgm:prSet presAssocID="{7504FB55-C046-4EDB-81E1-A03C6B13D958}" presName="connectorText" presStyleLbl="sibTrans2D1" presStyleIdx="4" presStyleCnt="5"/>
      <dgm:spPr/>
      <dgm:t>
        <a:bodyPr/>
        <a:lstStyle/>
        <a:p>
          <a:endParaRPr lang="zh-TW" altLang="en-US"/>
        </a:p>
      </dgm:t>
    </dgm:pt>
    <dgm:pt modelId="{12F78D0B-58AC-4001-9F99-FB495B88F02F}" type="pres">
      <dgm:prSet presAssocID="{4D3CC171-E6BA-43F9-BE34-EACCC49A0288}" presName="node" presStyleLbl="node1" presStyleIdx="5" presStyleCnt="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538D2124-8690-4C04-9F14-08574086E789}" type="presOf" srcId="{B0D8BF75-51F6-4B20-B776-ABDE9C1BA9CC}" destId="{EA333BBD-80CC-408C-B99A-CFD104E68651}" srcOrd="0" destOrd="0" presId="urn:microsoft.com/office/officeart/2005/8/layout/process5"/>
    <dgm:cxn modelId="{F28EDCA6-D487-4E57-88B5-DE1B45285D22}" type="presOf" srcId="{73655F3B-4461-422F-A505-50C09F647C10}" destId="{69490FF8-00ED-49BF-A1D9-6F1BDA312B47}" srcOrd="0" destOrd="0" presId="urn:microsoft.com/office/officeart/2005/8/layout/process5"/>
    <dgm:cxn modelId="{AA866BA6-3991-4333-B162-9769D9A79EF1}" type="presOf" srcId="{0AC58ADD-AA48-49D1-8005-C022481FB730}" destId="{B0780D8F-A8F7-44AB-A363-F6BA97186ED3}" srcOrd="0" destOrd="0" presId="urn:microsoft.com/office/officeart/2005/8/layout/process5"/>
    <dgm:cxn modelId="{53F97D94-342E-4315-A9F5-CD71E2DE25A3}" type="presOf" srcId="{77A5CF1B-4A57-4100-A251-BA16C5EFAEB6}" destId="{4E8DEDE0-C73A-4267-B844-F1E68D31D5ED}" srcOrd="1" destOrd="0" presId="urn:microsoft.com/office/officeart/2005/8/layout/process5"/>
    <dgm:cxn modelId="{72595AE8-C519-4B47-89D9-7F2D907F04EB}" type="presOf" srcId="{7504FB55-C046-4EDB-81E1-A03C6B13D958}" destId="{B4D35695-FC09-4C0A-8072-F0EAF7830237}" srcOrd="0" destOrd="0" presId="urn:microsoft.com/office/officeart/2005/8/layout/process5"/>
    <dgm:cxn modelId="{314E40EA-0885-4918-BE30-34DFE5A94F5E}" type="presOf" srcId="{78125929-A074-4973-A4B7-A51B68E5C304}" destId="{3804B361-0F67-46DD-8A49-6410C6A88D53}" srcOrd="0" destOrd="0" presId="urn:microsoft.com/office/officeart/2005/8/layout/process5"/>
    <dgm:cxn modelId="{266EA1C6-86E7-4F6D-90CB-18F4629A28BB}" type="presOf" srcId="{1A7612C3-A726-49A7-8C2C-E941971095EF}" destId="{BE787909-68B4-49EF-8980-D126D0F92970}" srcOrd="0" destOrd="0" presId="urn:microsoft.com/office/officeart/2005/8/layout/process5"/>
    <dgm:cxn modelId="{22C9D7EC-19C8-411C-9E4C-77035136AC51}" srcId="{A6A2D656-AE17-463E-9F07-3D07A9B44DE3}" destId="{207D6C96-A118-4E03-B5A1-D280E6376E0F}" srcOrd="0" destOrd="0" parTransId="{97D467CD-F95F-4C3F-897D-BF9C7992D848}" sibTransId="{78125929-A074-4973-A4B7-A51B68E5C304}"/>
    <dgm:cxn modelId="{B33B54AC-8212-45C9-9633-D2EBFEC87025}" type="presOf" srcId="{BE15D70C-0FFD-4B2A-BA65-37158F55DBB5}" destId="{DD27BE8C-C06B-45AD-A654-55D92F445F57}" srcOrd="0" destOrd="0" presId="urn:microsoft.com/office/officeart/2005/8/layout/process5"/>
    <dgm:cxn modelId="{4D545094-4660-487D-93C2-6F1C2968B362}" srcId="{A6A2D656-AE17-463E-9F07-3D07A9B44DE3}" destId="{0AC58ADD-AA48-49D1-8005-C022481FB730}" srcOrd="4" destOrd="0" parTransId="{F8E4DDC3-B240-4067-B87A-DB3BD001651B}" sibTransId="{7504FB55-C046-4EDB-81E1-A03C6B13D958}"/>
    <dgm:cxn modelId="{C100A8F7-59FA-436D-9419-F5D20E30E129}" type="presOf" srcId="{207D6C96-A118-4E03-B5A1-D280E6376E0F}" destId="{BA66CC7C-8DF6-4D85-A7D9-9D6778256DB3}" srcOrd="0" destOrd="0" presId="urn:microsoft.com/office/officeart/2005/8/layout/process5"/>
    <dgm:cxn modelId="{8865CFA7-B79A-456C-9B44-16EB571677F3}" type="presOf" srcId="{B0D8BF75-51F6-4B20-B776-ABDE9C1BA9CC}" destId="{BA8A97D1-659C-47E3-A867-1402DA8CC7A4}" srcOrd="1" destOrd="0" presId="urn:microsoft.com/office/officeart/2005/8/layout/process5"/>
    <dgm:cxn modelId="{E5B5BBE6-2797-4FAC-A5D1-F4CA1873CECE}" type="presOf" srcId="{4D3CC171-E6BA-43F9-BE34-EACCC49A0288}" destId="{12F78D0B-58AC-4001-9F99-FB495B88F02F}" srcOrd="0" destOrd="0" presId="urn:microsoft.com/office/officeart/2005/8/layout/process5"/>
    <dgm:cxn modelId="{71E06181-5E90-461D-ACF4-41BC6E059B3D}" srcId="{A6A2D656-AE17-463E-9F07-3D07A9B44DE3}" destId="{4D3CC171-E6BA-43F9-BE34-EACCC49A0288}" srcOrd="5" destOrd="0" parTransId="{C0C44ED1-B605-456A-B82D-4648179AE5EB}" sibTransId="{538ADF1A-BA58-4F89-AEBD-F5BB8562AA35}"/>
    <dgm:cxn modelId="{E50CA61D-3C0D-4B43-A8C0-F5311D728A1E}" type="presOf" srcId="{77A5CF1B-4A57-4100-A251-BA16C5EFAEB6}" destId="{AC045FD8-BD8A-440A-AAF4-DE85D5180444}" srcOrd="0" destOrd="0" presId="urn:microsoft.com/office/officeart/2005/8/layout/process5"/>
    <dgm:cxn modelId="{6F88BD19-6624-414F-96E4-2466DAF5538A}" srcId="{A6A2D656-AE17-463E-9F07-3D07A9B44DE3}" destId="{73655F3B-4461-422F-A505-50C09F647C10}" srcOrd="2" destOrd="0" parTransId="{6C330133-C6A9-46FA-AF13-29689D00D96C}" sibTransId="{CF144AD3-3816-4EBB-9196-0CFE97443043}"/>
    <dgm:cxn modelId="{E6822B9B-14EE-4079-8075-A83C7E36534E}" srcId="{A6A2D656-AE17-463E-9F07-3D07A9B44DE3}" destId="{BE15D70C-0FFD-4B2A-BA65-37158F55DBB5}" srcOrd="3" destOrd="0" parTransId="{E5A1D5BE-0991-4273-A1AE-1D601C539498}" sibTransId="{B0D8BF75-51F6-4B20-B776-ABDE9C1BA9CC}"/>
    <dgm:cxn modelId="{BEA790C8-A6F3-466A-9160-D599CAFEE069}" type="presOf" srcId="{CF144AD3-3816-4EBB-9196-0CFE97443043}" destId="{692E7FE4-CEB9-4FC8-A11D-703313D53BC8}" srcOrd="0" destOrd="0" presId="urn:microsoft.com/office/officeart/2005/8/layout/process5"/>
    <dgm:cxn modelId="{64F6055E-2AF4-4664-BB01-0DC8F3266509}" type="presOf" srcId="{7504FB55-C046-4EDB-81E1-A03C6B13D958}" destId="{4AE7B940-B3F7-4B18-91F5-5A2404D4FD63}" srcOrd="1" destOrd="0" presId="urn:microsoft.com/office/officeart/2005/8/layout/process5"/>
    <dgm:cxn modelId="{82AB8172-0CD9-45A9-A1B8-DAF8454050D3}" srcId="{A6A2D656-AE17-463E-9F07-3D07A9B44DE3}" destId="{1A7612C3-A726-49A7-8C2C-E941971095EF}" srcOrd="1" destOrd="0" parTransId="{27490AD4-2455-4B1A-AF3F-4A5C8FE0E468}" sibTransId="{77A5CF1B-4A57-4100-A251-BA16C5EFAEB6}"/>
    <dgm:cxn modelId="{3969403B-CE29-4623-9C05-BE5E28A53E47}" type="presOf" srcId="{CF144AD3-3816-4EBB-9196-0CFE97443043}" destId="{8D341AD3-C7D5-43AD-A183-EFC9E2E23491}" srcOrd="1" destOrd="0" presId="urn:microsoft.com/office/officeart/2005/8/layout/process5"/>
    <dgm:cxn modelId="{6704BD73-5915-4782-A762-7ABE2B3C5D8D}" type="presOf" srcId="{A6A2D656-AE17-463E-9F07-3D07A9B44DE3}" destId="{CCBADC7F-F318-444E-882C-E4FE9D7D012F}" srcOrd="0" destOrd="0" presId="urn:microsoft.com/office/officeart/2005/8/layout/process5"/>
    <dgm:cxn modelId="{FFE8DFBA-793F-452F-8C27-FF2C8843887E}" type="presOf" srcId="{78125929-A074-4973-A4B7-A51B68E5C304}" destId="{27EC521C-3C7F-44D8-9A44-86DB021799DD}" srcOrd="1" destOrd="0" presId="urn:microsoft.com/office/officeart/2005/8/layout/process5"/>
    <dgm:cxn modelId="{2C3C81A1-7573-42DB-8F50-2CD74A10023F}" type="presParOf" srcId="{CCBADC7F-F318-444E-882C-E4FE9D7D012F}" destId="{BA66CC7C-8DF6-4D85-A7D9-9D6778256DB3}" srcOrd="0" destOrd="0" presId="urn:microsoft.com/office/officeart/2005/8/layout/process5"/>
    <dgm:cxn modelId="{F8CDDA8E-549A-4614-8F7C-3F1589834346}" type="presParOf" srcId="{CCBADC7F-F318-444E-882C-E4FE9D7D012F}" destId="{3804B361-0F67-46DD-8A49-6410C6A88D53}" srcOrd="1" destOrd="0" presId="urn:microsoft.com/office/officeart/2005/8/layout/process5"/>
    <dgm:cxn modelId="{8127DC1E-7ECE-47BD-94AB-D2B1CDCBD709}" type="presParOf" srcId="{3804B361-0F67-46DD-8A49-6410C6A88D53}" destId="{27EC521C-3C7F-44D8-9A44-86DB021799DD}" srcOrd="0" destOrd="0" presId="urn:microsoft.com/office/officeart/2005/8/layout/process5"/>
    <dgm:cxn modelId="{AEA9EF39-7DCE-4C89-ADE1-8F020960B20F}" type="presParOf" srcId="{CCBADC7F-F318-444E-882C-E4FE9D7D012F}" destId="{BE787909-68B4-49EF-8980-D126D0F92970}" srcOrd="2" destOrd="0" presId="urn:microsoft.com/office/officeart/2005/8/layout/process5"/>
    <dgm:cxn modelId="{083359D8-4166-4901-A29B-8750DE884483}" type="presParOf" srcId="{CCBADC7F-F318-444E-882C-E4FE9D7D012F}" destId="{AC045FD8-BD8A-440A-AAF4-DE85D5180444}" srcOrd="3" destOrd="0" presId="urn:microsoft.com/office/officeart/2005/8/layout/process5"/>
    <dgm:cxn modelId="{5F648D65-1F7F-4834-8630-5B77BB83ED05}" type="presParOf" srcId="{AC045FD8-BD8A-440A-AAF4-DE85D5180444}" destId="{4E8DEDE0-C73A-4267-B844-F1E68D31D5ED}" srcOrd="0" destOrd="0" presId="urn:microsoft.com/office/officeart/2005/8/layout/process5"/>
    <dgm:cxn modelId="{CD47439F-55BA-412A-89BD-6CB9E4BE94E3}" type="presParOf" srcId="{CCBADC7F-F318-444E-882C-E4FE9D7D012F}" destId="{69490FF8-00ED-49BF-A1D9-6F1BDA312B47}" srcOrd="4" destOrd="0" presId="urn:microsoft.com/office/officeart/2005/8/layout/process5"/>
    <dgm:cxn modelId="{1EA61642-E33A-4A99-965D-EB9BF0CB0EAC}" type="presParOf" srcId="{CCBADC7F-F318-444E-882C-E4FE9D7D012F}" destId="{692E7FE4-CEB9-4FC8-A11D-703313D53BC8}" srcOrd="5" destOrd="0" presId="urn:microsoft.com/office/officeart/2005/8/layout/process5"/>
    <dgm:cxn modelId="{7BC8FBF1-620B-478A-8EE4-5CA28C89139D}" type="presParOf" srcId="{692E7FE4-CEB9-4FC8-A11D-703313D53BC8}" destId="{8D341AD3-C7D5-43AD-A183-EFC9E2E23491}" srcOrd="0" destOrd="0" presId="urn:microsoft.com/office/officeart/2005/8/layout/process5"/>
    <dgm:cxn modelId="{D4477448-DB45-42E5-BD9F-362DD0B32EB6}" type="presParOf" srcId="{CCBADC7F-F318-444E-882C-E4FE9D7D012F}" destId="{DD27BE8C-C06B-45AD-A654-55D92F445F57}" srcOrd="6" destOrd="0" presId="urn:microsoft.com/office/officeart/2005/8/layout/process5"/>
    <dgm:cxn modelId="{168DF419-51B3-4C5E-B0AB-1014637C0A86}" type="presParOf" srcId="{CCBADC7F-F318-444E-882C-E4FE9D7D012F}" destId="{EA333BBD-80CC-408C-B99A-CFD104E68651}" srcOrd="7" destOrd="0" presId="urn:microsoft.com/office/officeart/2005/8/layout/process5"/>
    <dgm:cxn modelId="{880CE9B2-4BC4-4080-A0D4-F73CD9F7490D}" type="presParOf" srcId="{EA333BBD-80CC-408C-B99A-CFD104E68651}" destId="{BA8A97D1-659C-47E3-A867-1402DA8CC7A4}" srcOrd="0" destOrd="0" presId="urn:microsoft.com/office/officeart/2005/8/layout/process5"/>
    <dgm:cxn modelId="{94A3284F-4679-4CFF-BE5B-6F6454D71422}" type="presParOf" srcId="{CCBADC7F-F318-444E-882C-E4FE9D7D012F}" destId="{B0780D8F-A8F7-44AB-A363-F6BA97186ED3}" srcOrd="8" destOrd="0" presId="urn:microsoft.com/office/officeart/2005/8/layout/process5"/>
    <dgm:cxn modelId="{C24F6755-2D28-41EA-9706-60A3731F6C6D}" type="presParOf" srcId="{CCBADC7F-F318-444E-882C-E4FE9D7D012F}" destId="{B4D35695-FC09-4C0A-8072-F0EAF7830237}" srcOrd="9" destOrd="0" presId="urn:microsoft.com/office/officeart/2005/8/layout/process5"/>
    <dgm:cxn modelId="{69C29411-6115-408E-B99A-B3180698F1B9}" type="presParOf" srcId="{B4D35695-FC09-4C0A-8072-F0EAF7830237}" destId="{4AE7B940-B3F7-4B18-91F5-5A2404D4FD63}" srcOrd="0" destOrd="0" presId="urn:microsoft.com/office/officeart/2005/8/layout/process5"/>
    <dgm:cxn modelId="{2F9F0E60-0D88-42F6-BC1C-CC80CD67212C}" type="presParOf" srcId="{CCBADC7F-F318-444E-882C-E4FE9D7D012F}" destId="{12F78D0B-58AC-4001-9F99-FB495B88F02F}" srcOrd="10" destOrd="0" presId="urn:microsoft.com/office/officeart/2005/8/layout/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A66CC7C-8DF6-4D85-A7D9-9D6778256DB3}">
      <dsp:nvSpPr>
        <dsp:cNvPr id="0" name=""/>
        <dsp:cNvSpPr/>
      </dsp:nvSpPr>
      <dsp:spPr>
        <a:xfrm>
          <a:off x="282233" y="104315"/>
          <a:ext cx="2716187" cy="1629712"/>
        </a:xfrm>
        <a:prstGeom prst="roundRect">
          <a:avLst>
            <a:gd name="adj" fmla="val 10000"/>
          </a:avLst>
        </a:prstGeom>
        <a:blipFill rotWithShape="0">
          <a:blip xmlns:r="http://schemas.openxmlformats.org/officeDocument/2006/relationships" r:embed="rId1"/>
          <a:tile tx="0" ty="0" sx="100000" sy="100000" flip="none" algn="tl"/>
        </a:blip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>
              <a:solidFill>
                <a:srgbClr val="FFC000"/>
              </a:solidFill>
            </a:rPr>
            <a:t>碰碰車</a:t>
          </a:r>
          <a:endParaRPr lang="zh-TW" altLang="en-US" sz="4400" kern="1200" dirty="0">
            <a:solidFill>
              <a:srgbClr val="FFC000"/>
            </a:solidFill>
          </a:endParaRPr>
        </a:p>
      </dsp:txBody>
      <dsp:txXfrm>
        <a:off x="329966" y="152048"/>
        <a:ext cx="2620721" cy="1534246"/>
      </dsp:txXfrm>
    </dsp:sp>
    <dsp:sp modelId="{3804B361-0F67-46DD-8A49-6410C6A88D53}">
      <dsp:nvSpPr>
        <dsp:cNvPr id="0" name=""/>
        <dsp:cNvSpPr/>
      </dsp:nvSpPr>
      <dsp:spPr>
        <a:xfrm rot="21503477">
          <a:off x="3196609" y="531945"/>
          <a:ext cx="477869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3196637" y="668680"/>
        <a:ext cx="334508" cy="404168"/>
      </dsp:txXfrm>
    </dsp:sp>
    <dsp:sp modelId="{BE787909-68B4-49EF-8980-D126D0F92970}">
      <dsp:nvSpPr>
        <dsp:cNvPr id="0" name=""/>
        <dsp:cNvSpPr/>
      </dsp:nvSpPr>
      <dsp:spPr>
        <a:xfrm>
          <a:off x="3899706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小飛龍</a:t>
          </a:r>
          <a:endParaRPr lang="zh-TW" altLang="en-US" sz="4400" kern="1200" dirty="0"/>
        </a:p>
      </dsp:txBody>
      <dsp:txXfrm>
        <a:off x="3947439" y="50451"/>
        <a:ext cx="2620721" cy="1534246"/>
      </dsp:txXfrm>
    </dsp:sp>
    <dsp:sp modelId="{AC045FD8-BD8A-440A-AAF4-DE85D5180444}">
      <dsp:nvSpPr>
        <dsp:cNvPr id="0" name=""/>
        <dsp:cNvSpPr/>
      </dsp:nvSpPr>
      <dsp:spPr>
        <a:xfrm>
          <a:off x="6854918" y="480767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>
        <a:off x="6854918" y="615490"/>
        <a:ext cx="403082" cy="404168"/>
      </dsp:txXfrm>
    </dsp:sp>
    <dsp:sp modelId="{69490FF8-00ED-49BF-A1D9-6F1BDA312B47}">
      <dsp:nvSpPr>
        <dsp:cNvPr id="0" name=""/>
        <dsp:cNvSpPr/>
      </dsp:nvSpPr>
      <dsp:spPr>
        <a:xfrm>
          <a:off x="7702368" y="2718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星際飛車</a:t>
          </a:r>
          <a:endParaRPr lang="zh-TW" altLang="en-US" sz="4400" kern="1200" dirty="0"/>
        </a:p>
      </dsp:txBody>
      <dsp:txXfrm>
        <a:off x="7750101" y="50451"/>
        <a:ext cx="2620721" cy="1534246"/>
      </dsp:txXfrm>
    </dsp:sp>
    <dsp:sp modelId="{692E7FE4-CEB9-4FC8-A11D-703313D53BC8}">
      <dsp:nvSpPr>
        <dsp:cNvPr id="0" name=""/>
        <dsp:cNvSpPr/>
      </dsp:nvSpPr>
      <dsp:spPr>
        <a:xfrm rot="5400000">
          <a:off x="8772546" y="1822564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-5400000">
        <a:off x="8858378" y="1871456"/>
        <a:ext cx="404168" cy="403082"/>
      </dsp:txXfrm>
    </dsp:sp>
    <dsp:sp modelId="{DD27BE8C-C06B-45AD-A654-55D92F445F57}">
      <dsp:nvSpPr>
        <dsp:cNvPr id="0" name=""/>
        <dsp:cNvSpPr/>
      </dsp:nvSpPr>
      <dsp:spPr>
        <a:xfrm>
          <a:off x="7702368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宇宙迴旋</a:t>
          </a:r>
          <a:endParaRPr lang="zh-TW" altLang="en-US" sz="4400" kern="1200" dirty="0"/>
        </a:p>
      </dsp:txBody>
      <dsp:txXfrm>
        <a:off x="7750101" y="2766639"/>
        <a:ext cx="2620721" cy="1534246"/>
      </dsp:txXfrm>
    </dsp:sp>
    <dsp:sp modelId="{EA333BBD-80CC-408C-B99A-CFD104E68651}">
      <dsp:nvSpPr>
        <dsp:cNvPr id="0" name=""/>
        <dsp:cNvSpPr/>
      </dsp:nvSpPr>
      <dsp:spPr>
        <a:xfrm rot="10800000">
          <a:off x="6887512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7060261" y="3331678"/>
        <a:ext cx="403082" cy="404168"/>
      </dsp:txXfrm>
    </dsp:sp>
    <dsp:sp modelId="{B0780D8F-A8F7-44AB-A363-F6BA97186ED3}">
      <dsp:nvSpPr>
        <dsp:cNvPr id="0" name=""/>
        <dsp:cNvSpPr/>
      </dsp:nvSpPr>
      <dsp:spPr>
        <a:xfrm>
          <a:off x="3899706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尋寶船</a:t>
          </a:r>
          <a:endParaRPr lang="zh-TW" altLang="en-US" sz="4400" kern="1200" dirty="0"/>
        </a:p>
      </dsp:txBody>
      <dsp:txXfrm>
        <a:off x="3947439" y="2766639"/>
        <a:ext cx="2620721" cy="1534246"/>
      </dsp:txXfrm>
    </dsp:sp>
    <dsp:sp modelId="{B4D35695-FC09-4C0A-8072-F0EAF7830237}">
      <dsp:nvSpPr>
        <dsp:cNvPr id="0" name=""/>
        <dsp:cNvSpPr/>
      </dsp:nvSpPr>
      <dsp:spPr>
        <a:xfrm rot="10800000">
          <a:off x="3084849" y="3196955"/>
          <a:ext cx="575831" cy="673614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zh-TW" altLang="en-US" sz="2800" kern="1200"/>
        </a:p>
      </dsp:txBody>
      <dsp:txXfrm rot="10800000">
        <a:off x="3257598" y="3331678"/>
        <a:ext cx="403082" cy="404168"/>
      </dsp:txXfrm>
    </dsp:sp>
    <dsp:sp modelId="{12F78D0B-58AC-4001-9F99-FB495B88F02F}">
      <dsp:nvSpPr>
        <dsp:cNvPr id="0" name=""/>
        <dsp:cNvSpPr/>
      </dsp:nvSpPr>
      <dsp:spPr>
        <a:xfrm>
          <a:off x="97043" y="2718906"/>
          <a:ext cx="2716187" cy="1629712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67640" tIns="167640" rIns="167640" bIns="167640" numCol="1" spcCol="1270" anchor="ctr" anchorCtr="0">
          <a:noAutofit/>
        </a:bodyPr>
        <a:lstStyle/>
        <a:p>
          <a:pPr lvl="0" algn="ctr" defTabSz="1955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zh-TW" altLang="en-US" sz="4400" kern="1200" dirty="0" smtClean="0"/>
            <a:t>自由落體</a:t>
          </a:r>
          <a:endParaRPr lang="zh-TW" altLang="en-US" sz="4400" kern="1200" dirty="0"/>
        </a:p>
      </dsp:txBody>
      <dsp:txXfrm>
        <a:off x="144776" y="2766639"/>
        <a:ext cx="2620721" cy="153424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5">
  <dgm:title val=""/>
  <dgm:desc val=""/>
  <dgm:catLst>
    <dgm:cat type="process" pri="17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axis="self" func="var" arg="dir" op="equ" val="norm">
        <dgm:alg type="snake">
          <dgm:param type="grDir" val="tL"/>
          <dgm:param type="flowDir" val="row"/>
          <dgm:param type="contDir" val="revDir"/>
          <dgm:param type="bkpt" val="endCnv"/>
        </dgm:alg>
      </dgm:if>
      <dgm:else name="Name2">
        <dgm:alg type="snake">
          <dgm:param type="grDir" val="tR"/>
          <dgm:param type="flowDir" val="row"/>
          <dgm:param type="contDir" val="revDir"/>
          <dgm:param type="bkpt" val="endCnv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w" for="ch" forName="sibTrans" refType="w" refFor="ch" refPtType="node" op="equ" fact="0.4"/>
      <dgm:constr type="sp" refType="w" refFor="ch" refForName="sibTrans" op="equ"/>
      <dgm:constr type="primFontSz" for="ch" ptType="node" op="equ" val="65"/>
      <dgm:constr type="primFontSz" for="des" forName="connectorText" op="equ" val="55"/>
      <dgm:constr type="primFontSz" for="des" forName="connectorText" refType="primFontSz" refFor="ch" refPtType="node" op="lte" fact="0.8"/>
    </dgm:constrLst>
    <dgm:ruleLst/>
    <dgm:forEach name="nodesForEach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>
            <dgm:adj idx="1" val="0.1"/>
          </dgm:adjLst>
        </dgm:shape>
        <dgm:presOf axis="desOrSelf" ptType="node"/>
        <dgm:constrLst>
          <dgm:constr type="h" refType="w" fact="0.6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forEach name="sibTransForEach" axis="followSib" ptType="sibTrans" cnt="1">
        <dgm:layoutNode name="sibTrans">
          <dgm:alg type="conn">
            <dgm:param type="begPts" val="auto"/>
            <dgm:param type="endPts" val="auto"/>
          </dgm:alg>
          <dgm:shape xmlns:r="http://schemas.openxmlformats.org/officeDocument/2006/relationships" type="conn" r:blip="">
            <dgm:adjLst/>
          </dgm:shape>
          <dgm:presOf axis="self"/>
          <dgm:constrLst>
            <dgm:constr type="h" refType="w" fact="0.62"/>
            <dgm:constr type="connDist"/>
          </dgm:constrLst>
          <dgm:ruleLst/>
          <dgm:layoutNode name="connectorText">
            <dgm:alg type="tx">
              <dgm:param type="autoTxRot" val="upr"/>
            </dgm:alg>
            <dgm:shape xmlns:r="http://schemas.openxmlformats.org/officeDocument/2006/relationships" type="conn" r:blip="" hideGeom="1">
              <dgm:adjLst/>
            </dgm:shape>
            <dgm:presOf axis="self"/>
            <dgm:constrLst>
              <dgm:constr type="lMarg"/>
              <dgm:constr type="rMarg"/>
              <dgm:constr type="tMarg"/>
              <dgm:constr type="bMarg"/>
            </dgm:constrLst>
            <dgm:ruleLst>
              <dgm:rule type="primFontSz" val="5" fact="NaN" max="NaN"/>
            </dgm:ruleLst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7F70-6DAC-4E1F-8F83-45ECCF9BAFD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9E9B-5CB5-461C-A478-7EADF44CC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627822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7F70-6DAC-4E1F-8F83-45ECCF9BAFD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9E9B-5CB5-461C-A478-7EADF44CC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881420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7F70-6DAC-4E1F-8F83-45ECCF9BAFD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9E9B-5CB5-461C-A478-7EADF44CC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9028228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bg>
      <p:bgPr>
        <a:gradFill>
          <a:gsLst>
            <a:gs pos="32000">
              <a:srgbClr val="F2DAE7"/>
            </a:gs>
            <a:gs pos="0">
              <a:schemeClr val="accent1">
                <a:lumMod val="5000"/>
                <a:lumOff val="95000"/>
              </a:schemeClr>
            </a:gs>
            <a:gs pos="63000">
              <a:srgbClr val="F596FC"/>
            </a:gs>
            <a:gs pos="94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FF99FF"/>
                </a:solidFill>
                <a:latin typeface="微軟正黑體" panose="020B0604030504040204" pitchFamily="34" charset="-120"/>
                <a:ea typeface="微軟正黑體" panose="020B0604030504040204" pitchFamily="34" charset="-120"/>
              </a:defRPr>
            </a:lvl1pPr>
          </a:lstStyle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7F70-6DAC-4E1F-8F83-45ECCF9BAFD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9E9B-5CB5-461C-A478-7EADF44CC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0432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7F70-6DAC-4E1F-8F83-45ECCF9BAFD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9E9B-5CB5-461C-A478-7EADF44CC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7325811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7F70-6DAC-4E1F-8F83-45ECCF9BAFD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9E9B-5CB5-461C-A478-7EADF44CC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675134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7F70-6DAC-4E1F-8F83-45ECCF9BAFD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9E9B-5CB5-461C-A478-7EADF44CC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9539882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7F70-6DAC-4E1F-8F83-45ECCF9BAFD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9E9B-5CB5-461C-A478-7EADF44CC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250195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7F70-6DAC-4E1F-8F83-45ECCF9BAFD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9E9B-5CB5-461C-A478-7EADF44CC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73792379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7F70-6DAC-4E1F-8F83-45ECCF9BAFD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9E9B-5CB5-461C-A478-7EADF44CC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82033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157F70-6DAC-4E1F-8F83-45ECCF9BAFD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25B9E9B-5CB5-461C-A478-7EADF44CC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6439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157F70-6DAC-4E1F-8F83-45ECCF9BAFD5}" type="datetimeFigureOut">
              <a:rPr lang="zh-TW" altLang="en-US" smtClean="0"/>
              <a:t>2023/1/16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5B9E9B-5CB5-461C-A478-7EADF44CC0FB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278454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slideLayout" Target="../slideLayouts/slideLayout2.xml"/><Relationship Id="rId1" Type="http://schemas.openxmlformats.org/officeDocument/2006/relationships/video" Target="https://www.youtube.com/embed/Keda8BhREek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到兒童新樂園玩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zh-TW" altLang="en-US" dirty="0" smtClean="0"/>
              <a:t>規劃廖廖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181021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兒童新樂園微電影</a:t>
            </a:r>
          </a:p>
        </p:txBody>
      </p:sp>
      <p:pic>
        <p:nvPicPr>
          <p:cNvPr id="4" name="Keda8BhREek"/>
          <p:cNvPicPr>
            <a:picLocks noGrp="1" noRot="1" noChangeAspect="1"/>
          </p:cNvPicPr>
          <p:nvPr>
            <p:ph idx="1"/>
            <a:videoFile r:link="rId1"/>
          </p:nvPr>
        </p:nvPicPr>
        <p:blipFill>
          <a:blip r:embed="rId3"/>
          <a:stretch>
            <a:fillRect/>
          </a:stretch>
        </p:blipFill>
        <p:spPr>
          <a:xfrm>
            <a:off x="2256692" y="1690688"/>
            <a:ext cx="7678615" cy="43192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56181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53931771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5118946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標題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票價</a:t>
            </a:r>
            <a:endParaRPr lang="zh-TW" altLang="en-US" dirty="0"/>
          </a:p>
        </p:txBody>
      </p:sp>
      <p:graphicFrame>
        <p:nvGraphicFramePr>
          <p:cNvPr id="9" name="內容版面配置區 8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24037297"/>
              </p:ext>
            </p:extLst>
          </p:nvPr>
        </p:nvGraphicFramePr>
        <p:xfrm>
          <a:off x="838200" y="1825625"/>
          <a:ext cx="11229106" cy="34391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4158">
                  <a:extLst>
                    <a:ext uri="{9D8B030D-6E8A-4147-A177-3AD203B41FA5}">
                      <a16:colId xmlns:a16="http://schemas.microsoft.com/office/drawing/2014/main" val="3404748638"/>
                    </a:ext>
                  </a:extLst>
                </a:gridCol>
                <a:gridCol w="1604158">
                  <a:extLst>
                    <a:ext uri="{9D8B030D-6E8A-4147-A177-3AD203B41FA5}">
                      <a16:colId xmlns:a16="http://schemas.microsoft.com/office/drawing/2014/main" val="1733923874"/>
                    </a:ext>
                  </a:extLst>
                </a:gridCol>
                <a:gridCol w="1604158">
                  <a:extLst>
                    <a:ext uri="{9D8B030D-6E8A-4147-A177-3AD203B41FA5}">
                      <a16:colId xmlns:a16="http://schemas.microsoft.com/office/drawing/2014/main" val="689193840"/>
                    </a:ext>
                  </a:extLst>
                </a:gridCol>
                <a:gridCol w="1604158">
                  <a:extLst>
                    <a:ext uri="{9D8B030D-6E8A-4147-A177-3AD203B41FA5}">
                      <a16:colId xmlns:a16="http://schemas.microsoft.com/office/drawing/2014/main" val="60808810"/>
                    </a:ext>
                  </a:extLst>
                </a:gridCol>
                <a:gridCol w="1604158">
                  <a:extLst>
                    <a:ext uri="{9D8B030D-6E8A-4147-A177-3AD203B41FA5}">
                      <a16:colId xmlns:a16="http://schemas.microsoft.com/office/drawing/2014/main" val="856291530"/>
                    </a:ext>
                  </a:extLst>
                </a:gridCol>
                <a:gridCol w="1604158">
                  <a:extLst>
                    <a:ext uri="{9D8B030D-6E8A-4147-A177-3AD203B41FA5}">
                      <a16:colId xmlns:a16="http://schemas.microsoft.com/office/drawing/2014/main" val="3623163095"/>
                    </a:ext>
                  </a:extLst>
                </a:gridCol>
                <a:gridCol w="1604158">
                  <a:extLst>
                    <a:ext uri="{9D8B030D-6E8A-4147-A177-3AD203B41FA5}">
                      <a16:colId xmlns:a16="http://schemas.microsoft.com/office/drawing/2014/main" val="1595091146"/>
                    </a:ext>
                  </a:extLst>
                </a:gridCol>
              </a:tblGrid>
              <a:tr h="826517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/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</a:p>
                  </a:txBody>
                  <a:tcPr marL="28575" marR="28575" marT="28575" marB="28575" anchor="ctr"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2803432430"/>
                  </a:ext>
                </a:extLst>
              </a:tr>
              <a:tr h="1135045"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26656372"/>
                  </a:ext>
                </a:extLst>
              </a:tr>
              <a:tr h="73877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 dirty="0">
                          <a:effectLst/>
                        </a:rPr>
                        <a:t>票價</a:t>
                      </a:r>
                      <a:br>
                        <a:rPr lang="zh-TW" altLang="en-US" dirty="0">
                          <a:effectLst/>
                        </a:rPr>
                      </a:br>
                      <a:r>
                        <a:rPr lang="en-US" altLang="zh-TW" dirty="0">
                          <a:effectLst/>
                        </a:rPr>
                        <a:t>(</a:t>
                      </a:r>
                      <a:r>
                        <a:rPr lang="zh-TW" altLang="en-US" dirty="0">
                          <a:effectLst/>
                        </a:rPr>
                        <a:t>元，含稅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含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  <a:br>
                        <a:rPr lang="en-US" altLang="zh-TW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  <a:r>
                        <a:rPr lang="en-US" altLang="zh-TW">
                          <a:effectLst/>
                        </a:rPr>
                        <a:t>7</a:t>
                      </a:r>
                      <a:r>
                        <a:rPr lang="zh-TW" altLang="en-US">
                          <a:effectLst/>
                        </a:rPr>
                        <a:t>折</a:t>
                      </a:r>
                    </a:p>
                  </a:txBody>
                  <a:tcPr marL="28575" marR="28575" marT="28575" marB="28575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30 (7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/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/>
                </a:tc>
                <a:extLst>
                  <a:ext uri="{0D108BD9-81ED-4DB2-BD59-A6C34878D82A}">
                    <a16:rowId xmlns:a16="http://schemas.microsoft.com/office/drawing/2014/main" val="4062238470"/>
                  </a:ext>
                </a:extLst>
              </a:tr>
              <a:tr h="73877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20 (8</a:t>
                      </a:r>
                      <a:r>
                        <a:rPr lang="zh-TW" altLang="en-US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項</a:t>
                      </a:r>
                      <a:r>
                        <a:rPr lang="en-US" altLang="zh-TW" sz="18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)</a:t>
                      </a:r>
                      <a:endParaRPr lang="en-US" altLang="zh-TW" dirty="0">
                        <a:effectLst/>
                      </a:endParaRPr>
                    </a:p>
                  </a:txBody>
                  <a:tcPr marL="28575" marR="28575" marT="28575" marB="28575" anchor="ctr"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896422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0668263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幸福碰碰車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以繽紛彩繪的跑車為主題，讓小朋友駕駛最酷、最炫的跑車，奔馳與追逐。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⚡⚡⚡☁☁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🌞🌞🌞🌞☁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💗💗💗💗💗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09013" y="2015331"/>
            <a:ext cx="4905183" cy="367888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852554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叢林吼吼樹屋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叢林樹屋為造型，座艙可上下昇降，體驗自由落體速度快感。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477000" y="1825625"/>
            <a:ext cx="5181600" cy="4351338"/>
          </a:xfrm>
        </p:spPr>
        <p:txBody>
          <a:bodyPr>
            <a:normAutofit lnSpcReduction="10000"/>
          </a:bodyPr>
          <a:lstStyle/>
          <a:p>
            <a:endParaRPr lang="zh-TW" altLang="en-US" dirty="0"/>
          </a:p>
        </p:txBody>
      </p:sp>
      <p:pic>
        <p:nvPicPr>
          <p:cNvPr id="5" name="圖片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852515" y="2339830"/>
            <a:ext cx="4430569" cy="332292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27173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魔法星際飛車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lnSpcReduction="10000"/>
          </a:bodyPr>
          <a:lstStyle/>
          <a:p>
            <a:r>
              <a:rPr lang="zh-TW" altLang="en-US" dirty="0"/>
              <a:t>以科幻造型的雲霄飛車，迴旋於軌道上體驗刺激的速度感。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22867" y="2306277"/>
            <a:ext cx="4719205" cy="353940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358999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尋寶船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zh-TW" altLang="en-US" dirty="0"/>
              <a:t>仿木造古戰船的造型，以左右擺盪凌空飛渡，體驗離心力的刺激感。</a:t>
            </a:r>
          </a:p>
          <a:p>
            <a:endParaRPr lang="zh-TW" altLang="en-US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⚡⚡⚡⚡⚡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🌞☁☁☁☁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💗💗💗💗♡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5893377" y="2248694"/>
            <a:ext cx="5237692" cy="392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72378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/>
              <a:t> 宇宙迴旋	</a:t>
            </a:r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zh-TW" altLang="en-US" dirty="0"/>
              <a:t>以八大行星繞行太陽旋轉為主題的輻射飛椅，座椅以各行星彩繪為造型，旋轉時之離心力，如置身於銀河中神祕氛圍</a:t>
            </a:r>
            <a:r>
              <a:rPr lang="en-US" altLang="zh-TW" dirty="0"/>
              <a:t>!</a:t>
            </a:r>
          </a:p>
          <a:p>
            <a:endParaRPr lang="en-US" altLang="zh-TW" dirty="0"/>
          </a:p>
          <a:p>
            <a:r>
              <a:rPr lang="zh-TW" altLang="en-US" dirty="0"/>
              <a:t>尖叫指數</a:t>
            </a:r>
          </a:p>
          <a:p>
            <a:r>
              <a:rPr lang="zh-TW" altLang="en-US" dirty="0"/>
              <a:t>⚡⚡⚡⚡☁</a:t>
            </a:r>
          </a:p>
          <a:p>
            <a:r>
              <a:rPr lang="zh-TW" altLang="en-US" dirty="0"/>
              <a:t>溫馨指數</a:t>
            </a:r>
          </a:p>
          <a:p>
            <a:r>
              <a:rPr lang="zh-TW" altLang="en-US" dirty="0"/>
              <a:t>🌞🌞🌞☁☁</a:t>
            </a:r>
          </a:p>
          <a:p>
            <a:r>
              <a:rPr lang="zh-TW" altLang="en-US" dirty="0"/>
              <a:t>戀愛指數</a:t>
            </a:r>
          </a:p>
          <a:p>
            <a:r>
              <a:rPr lang="zh-TW" altLang="en-US" dirty="0"/>
              <a:t>💗💗♡♡♡</a:t>
            </a:r>
          </a:p>
        </p:txBody>
      </p:sp>
      <p:pic>
        <p:nvPicPr>
          <p:cNvPr id="5" name="內容版面配置區 4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6322868" y="2248694"/>
            <a:ext cx="5237692" cy="39282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966527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資料來源</a:t>
            </a:r>
            <a:endParaRPr lang="zh-TW" altLang="en-US" dirty="0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TW" dirty="0">
                <a:solidFill>
                  <a:srgbClr val="00B0F0"/>
                </a:solidFill>
                <a:latin typeface="文鼎空疊圓" panose="020B0609010101010101" pitchFamily="49" charset="-120"/>
                <a:ea typeface="文鼎空疊圓" panose="020B0609010101010101" pitchFamily="49" charset="-120"/>
              </a:rPr>
              <a:t>https://www.tcap.taipei/Default.aspx</a:t>
            </a:r>
            <a:endParaRPr lang="zh-TW" altLang="en-US" dirty="0">
              <a:solidFill>
                <a:srgbClr val="00B0F0"/>
              </a:solidFill>
              <a:latin typeface="文鼎空疊圓" panose="020B0609010101010101" pitchFamily="49" charset="-120"/>
              <a:ea typeface="文鼎空疊圓" panose="020B0609010101010101" pitchFamily="49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40068517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90</TotalTime>
  <Words>343</Words>
  <Application>Microsoft Office PowerPoint</Application>
  <PresentationFormat>寬螢幕</PresentationFormat>
  <Paragraphs>73</Paragraphs>
  <Slides>10</Slides>
  <Notes>0</Notes>
  <HiddenSlides>0</HiddenSlides>
  <MMClips>1</MMClips>
  <ScaleCrop>false</ScaleCrop>
  <HeadingPairs>
    <vt:vector size="6" baseType="variant">
      <vt:variant>
        <vt:lpstr>使用字型</vt:lpstr>
      </vt:variant>
      <vt:variant>
        <vt:i4>6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10</vt:i4>
      </vt:variant>
    </vt:vector>
  </HeadingPairs>
  <TitlesOfParts>
    <vt:vector size="17" baseType="lpstr">
      <vt:lpstr>文鼎空疊圓</vt:lpstr>
      <vt:lpstr>微軟正黑體</vt:lpstr>
      <vt:lpstr>新細明體</vt:lpstr>
      <vt:lpstr>Arial</vt:lpstr>
      <vt:lpstr>Calibri</vt:lpstr>
      <vt:lpstr>Calibri Light</vt:lpstr>
      <vt:lpstr>Office 佈景主題</vt:lpstr>
      <vt:lpstr>到兒童新樂園玩</vt:lpstr>
      <vt:lpstr>PowerPoint 簡報</vt:lpstr>
      <vt:lpstr>票價</vt:lpstr>
      <vt:lpstr>幸福碰碰車</vt:lpstr>
      <vt:lpstr>叢林吼吼樹屋 </vt:lpstr>
      <vt:lpstr> 魔法星際飛車 </vt:lpstr>
      <vt:lpstr> 尋寶船 </vt:lpstr>
      <vt:lpstr> 宇宙迴旋 </vt:lpstr>
      <vt:lpstr>資料來源</vt:lpstr>
      <vt:lpstr>兒童新樂園微電影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到兒童新樂園玩</dc:title>
  <dc:creator>Windows 使用者</dc:creator>
  <cp:lastModifiedBy>Windows 使用者</cp:lastModifiedBy>
  <cp:revision>11</cp:revision>
  <dcterms:created xsi:type="dcterms:W3CDTF">2022-12-26T03:37:34Z</dcterms:created>
  <dcterms:modified xsi:type="dcterms:W3CDTF">2023-01-16T04:00:32Z</dcterms:modified>
</cp:coreProperties>
</file>