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BCF1"/>
    <a:srgbClr val="D3DEED"/>
    <a:srgbClr val="CDD9F3"/>
    <a:srgbClr val="CDB2F0"/>
    <a:srgbClr val="B3B4EF"/>
    <a:srgbClr val="BAC4F4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D285D7-03B2-43FD-9D48-AFD5C24F9830}" type="doc">
      <dgm:prSet loTypeId="urn:microsoft.com/office/officeart/2005/8/layout/process5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C8475705-AB09-467D-A8AF-2B6C0931251B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zh-TW" altLang="en-US" dirty="0" smtClean="0"/>
            <a:t>歡樂碰碰船</a:t>
          </a:r>
          <a:endParaRPr lang="zh-TW" altLang="en-US" dirty="0"/>
        </a:p>
      </dgm:t>
    </dgm:pt>
    <dgm:pt modelId="{05C48A60-35AA-44EB-89AE-2D10A748D5C3}" type="parTrans" cxnId="{BCBDF57A-23F2-4E80-8E4F-26652857145D}">
      <dgm:prSet/>
      <dgm:spPr/>
      <dgm:t>
        <a:bodyPr/>
        <a:lstStyle/>
        <a:p>
          <a:endParaRPr lang="zh-TW" altLang="en-US"/>
        </a:p>
      </dgm:t>
    </dgm:pt>
    <dgm:pt modelId="{B9ED3F4E-4CF5-4445-9605-FD394837363D}" type="sibTrans" cxnId="{BCBDF57A-23F2-4E80-8E4F-26652857145D}">
      <dgm:prSet/>
      <dgm:spPr/>
      <dgm:t>
        <a:bodyPr/>
        <a:lstStyle/>
        <a:p>
          <a:endParaRPr lang="zh-TW" altLang="en-US"/>
        </a:p>
      </dgm:t>
    </dgm:pt>
    <dgm:pt modelId="{D72EE435-8F68-4896-949B-C9F65BA3DD84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8100000" scaled="1"/>
          <a:tileRect/>
        </a:gradFill>
      </dgm:spPr>
      <dgm:t>
        <a:bodyPr/>
        <a:lstStyle/>
        <a:p>
          <a:r>
            <a:rPr lang="zh-TW" altLang="en-US" dirty="0" smtClean="0"/>
            <a:t>銀河號</a:t>
          </a:r>
          <a:endParaRPr lang="zh-TW" altLang="en-US" dirty="0"/>
        </a:p>
      </dgm:t>
    </dgm:pt>
    <dgm:pt modelId="{C21A75BA-8797-4747-9C7C-481B2E0A8B0C}" type="parTrans" cxnId="{15C566E3-57DA-4F43-B296-F64143530FF3}">
      <dgm:prSet/>
      <dgm:spPr/>
      <dgm:t>
        <a:bodyPr/>
        <a:lstStyle/>
        <a:p>
          <a:endParaRPr lang="zh-TW" altLang="en-US"/>
        </a:p>
      </dgm:t>
    </dgm:pt>
    <dgm:pt modelId="{EEFEF561-8AEB-44BA-A78D-21B46ED21C00}" type="sibTrans" cxnId="{15C566E3-57DA-4F43-B296-F64143530FF3}">
      <dgm:prSet/>
      <dgm:spPr/>
      <dgm:t>
        <a:bodyPr/>
        <a:lstStyle/>
        <a:p>
          <a:endParaRPr lang="zh-TW" altLang="en-US"/>
        </a:p>
      </dgm:t>
    </dgm:pt>
    <dgm:pt modelId="{162D3C07-0976-47B0-93AF-6E3FEB958887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</dgm:spPr>
      <dgm:t>
        <a:bodyPr/>
        <a:lstStyle/>
        <a:p>
          <a:r>
            <a:rPr lang="zh-TW" altLang="en-US" dirty="0" smtClean="0"/>
            <a:t>轉轉咖啡杯</a:t>
          </a:r>
          <a:endParaRPr lang="zh-TW" altLang="en-US" dirty="0"/>
        </a:p>
      </dgm:t>
    </dgm:pt>
    <dgm:pt modelId="{C06D416C-96DD-4AC1-9321-00B8D718AB6A}" type="parTrans" cxnId="{A501D418-0D85-4F29-95F4-A198B345F948}">
      <dgm:prSet/>
      <dgm:spPr/>
      <dgm:t>
        <a:bodyPr/>
        <a:lstStyle/>
        <a:p>
          <a:endParaRPr lang="zh-TW" altLang="en-US"/>
        </a:p>
      </dgm:t>
    </dgm:pt>
    <dgm:pt modelId="{7B1AC07A-723B-4579-94FB-FD3EE5384A9B}" type="sibTrans" cxnId="{A501D418-0D85-4F29-95F4-A198B345F948}">
      <dgm:prSet/>
      <dgm:spPr/>
      <dgm:t>
        <a:bodyPr/>
        <a:lstStyle/>
        <a:p>
          <a:endParaRPr lang="zh-TW" altLang="en-US"/>
        </a:p>
      </dgm:t>
    </dgm:pt>
    <dgm:pt modelId="{375E0AD9-0B42-4D1E-B8ED-7D28BDD812B9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</dgm:spPr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639E4234-ADAE-47F3-9B17-FEAB5EF16F0C}" type="parTrans" cxnId="{EAA96E27-259E-45D2-8D02-F9E804446C5F}">
      <dgm:prSet/>
      <dgm:spPr/>
      <dgm:t>
        <a:bodyPr/>
        <a:lstStyle/>
        <a:p>
          <a:endParaRPr lang="zh-TW" altLang="en-US"/>
        </a:p>
      </dgm:t>
    </dgm:pt>
    <dgm:pt modelId="{1020CB22-A19F-42DF-A954-3C10243FABF3}" type="sibTrans" cxnId="{EAA96E27-259E-45D2-8D02-F9E804446C5F}">
      <dgm:prSet/>
      <dgm:spPr/>
      <dgm:t>
        <a:bodyPr/>
        <a:lstStyle/>
        <a:p>
          <a:endParaRPr lang="zh-TW" altLang="en-US"/>
        </a:p>
      </dgm:t>
    </dgm:pt>
    <dgm:pt modelId="{E90C3EFB-1143-43B8-BA37-53B1EC65ADA0}">
      <dgm:prSet phldrT="[文字]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8900000" scaled="1"/>
          <a:tileRect/>
        </a:gradFill>
      </dgm:spPr>
      <dgm:t>
        <a:bodyPr/>
        <a:lstStyle/>
        <a:p>
          <a:r>
            <a:rPr lang="zh-TW" altLang="en-US" dirty="0" smtClean="0"/>
            <a:t>戰火金剛</a:t>
          </a:r>
          <a:endParaRPr lang="zh-TW" altLang="en-US" dirty="0"/>
        </a:p>
      </dgm:t>
    </dgm:pt>
    <dgm:pt modelId="{30C0FA04-A81C-4DD9-8DCE-8A71022B7F18}" type="sibTrans" cxnId="{0E275622-9B17-4E59-A255-2C493964D188}">
      <dgm:prSet/>
      <dgm:spPr/>
      <dgm:t>
        <a:bodyPr/>
        <a:lstStyle/>
        <a:p>
          <a:endParaRPr lang="zh-TW" altLang="en-US"/>
        </a:p>
      </dgm:t>
    </dgm:pt>
    <dgm:pt modelId="{DBFFDC92-107E-42F9-A1C4-CD8942C7C6CC}" type="parTrans" cxnId="{0E275622-9B17-4E59-A255-2C493964D188}">
      <dgm:prSet/>
      <dgm:spPr/>
      <dgm:t>
        <a:bodyPr/>
        <a:lstStyle/>
        <a:p>
          <a:endParaRPr lang="zh-TW" altLang="en-US"/>
        </a:p>
      </dgm:t>
    </dgm:pt>
    <dgm:pt modelId="{4C1FBF43-6AF7-41F3-8955-F89620E9B119}">
      <dgm:prSet phldrT="[文字]"/>
      <dgm:spPr>
        <a:gradFill flip="none" rotWithShape="1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</dgm:spPr>
      <dgm:t>
        <a:bodyPr/>
        <a:lstStyle/>
        <a:p>
          <a:r>
            <a:rPr lang="zh-TW" altLang="en-US" dirty="0" smtClean="0"/>
            <a:t>美食街</a:t>
          </a:r>
          <a:endParaRPr lang="zh-TW" altLang="en-US" dirty="0"/>
        </a:p>
      </dgm:t>
    </dgm:pt>
    <dgm:pt modelId="{15F919E4-A41C-4E4B-9B94-E61B7333B4BF}" type="parTrans" cxnId="{70B2D8B8-9F5C-4234-A20D-0C85EBCCA27B}">
      <dgm:prSet/>
      <dgm:spPr/>
      <dgm:t>
        <a:bodyPr/>
        <a:lstStyle/>
        <a:p>
          <a:endParaRPr lang="zh-TW" altLang="en-US"/>
        </a:p>
      </dgm:t>
    </dgm:pt>
    <dgm:pt modelId="{EB0AEFC2-805C-4571-B7C2-60216BBF96AC}" type="sibTrans" cxnId="{70B2D8B8-9F5C-4234-A20D-0C85EBCCA27B}">
      <dgm:prSet/>
      <dgm:spPr/>
      <dgm:t>
        <a:bodyPr/>
        <a:lstStyle/>
        <a:p>
          <a:endParaRPr lang="zh-TW" altLang="en-US"/>
        </a:p>
      </dgm:t>
    </dgm:pt>
    <dgm:pt modelId="{7526042D-F15D-4F05-B2B3-2837070662C1}" type="pres">
      <dgm:prSet presAssocID="{60D285D7-03B2-43FD-9D48-AFD5C24F983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4E69B9E-19FA-46D4-86F0-47C20D6A1E25}" type="pres">
      <dgm:prSet presAssocID="{C8475705-AB09-467D-A8AF-2B6C0931251B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2E29BEF-4951-4713-BEC5-E3DCEBF423A5}" type="pres">
      <dgm:prSet presAssocID="{B9ED3F4E-4CF5-4445-9605-FD394837363D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058A0B3E-B0B9-4894-9788-02B01AACA547}" type="pres">
      <dgm:prSet presAssocID="{B9ED3F4E-4CF5-4445-9605-FD394837363D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048F7914-614A-4F04-A44F-3A9A3EB81B8B}" type="pres">
      <dgm:prSet presAssocID="{D72EE435-8F68-4896-949B-C9F65BA3DD84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EE5C03-8420-4914-B444-AB62504910E9}" type="pres">
      <dgm:prSet presAssocID="{EEFEF561-8AEB-44BA-A78D-21B46ED21C00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03CC4C92-01E0-4527-8AD4-0BD57637A34B}" type="pres">
      <dgm:prSet presAssocID="{EEFEF561-8AEB-44BA-A78D-21B46ED21C00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D8554412-6CE4-4A70-B504-39652ABCED12}" type="pres">
      <dgm:prSet presAssocID="{E90C3EFB-1143-43B8-BA37-53B1EC65ADA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87093A-422E-46D2-87FF-AB24439A484D}" type="pres">
      <dgm:prSet presAssocID="{30C0FA04-A81C-4DD9-8DCE-8A71022B7F18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0C438E3A-6CC0-40A9-9C0D-3799DA542A66}" type="pres">
      <dgm:prSet presAssocID="{30C0FA04-A81C-4DD9-8DCE-8A71022B7F18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719FB3F4-42AE-45A5-93CA-DDAB93D1BEAF}" type="pres">
      <dgm:prSet presAssocID="{162D3C07-0976-47B0-93AF-6E3FEB958887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75CA577-596C-4DE6-8A6A-119F09335955}" type="pres">
      <dgm:prSet presAssocID="{7B1AC07A-723B-4579-94FB-FD3EE5384A9B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968EE7AE-F2B6-49D4-94D9-A5D688C02017}" type="pres">
      <dgm:prSet presAssocID="{7B1AC07A-723B-4579-94FB-FD3EE5384A9B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A23FEBCB-171C-4C20-99E0-CACC3893E8B0}" type="pres">
      <dgm:prSet presAssocID="{375E0AD9-0B42-4D1E-B8ED-7D28BDD812B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C1B6FEF-AC6A-4F93-B577-5BCDE026E675}" type="pres">
      <dgm:prSet presAssocID="{1020CB22-A19F-42DF-A954-3C10243FABF3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609471CA-970D-4AA7-872C-592475554643}" type="pres">
      <dgm:prSet presAssocID="{1020CB22-A19F-42DF-A954-3C10243FABF3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03CA4DB8-1976-453C-B4B1-2EEAEF9645F4}" type="pres">
      <dgm:prSet presAssocID="{4C1FBF43-6AF7-41F3-8955-F89620E9B119}" presName="node" presStyleLbl="node1" presStyleIdx="5" presStyleCnt="6" custLinFactNeighborX="5860" custLinFactNeighborY="-814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DD0078E-C923-4FEA-A2C6-DF4F9D79F28F}" type="presOf" srcId="{4C1FBF43-6AF7-41F3-8955-F89620E9B119}" destId="{03CA4DB8-1976-453C-B4B1-2EEAEF9645F4}" srcOrd="0" destOrd="0" presId="urn:microsoft.com/office/officeart/2005/8/layout/process5"/>
    <dgm:cxn modelId="{BCBDF57A-23F2-4E80-8E4F-26652857145D}" srcId="{60D285D7-03B2-43FD-9D48-AFD5C24F9830}" destId="{C8475705-AB09-467D-A8AF-2B6C0931251B}" srcOrd="0" destOrd="0" parTransId="{05C48A60-35AA-44EB-89AE-2D10A748D5C3}" sibTransId="{B9ED3F4E-4CF5-4445-9605-FD394837363D}"/>
    <dgm:cxn modelId="{4F910745-3FD0-4B12-9825-C47C86FACB67}" type="presOf" srcId="{C8475705-AB09-467D-A8AF-2B6C0931251B}" destId="{D4E69B9E-19FA-46D4-86F0-47C20D6A1E25}" srcOrd="0" destOrd="0" presId="urn:microsoft.com/office/officeart/2005/8/layout/process5"/>
    <dgm:cxn modelId="{EEB0AE03-90C0-4589-91E1-2DC0C8485F8E}" type="presOf" srcId="{B9ED3F4E-4CF5-4445-9605-FD394837363D}" destId="{058A0B3E-B0B9-4894-9788-02B01AACA547}" srcOrd="1" destOrd="0" presId="urn:microsoft.com/office/officeart/2005/8/layout/process5"/>
    <dgm:cxn modelId="{A501D418-0D85-4F29-95F4-A198B345F948}" srcId="{60D285D7-03B2-43FD-9D48-AFD5C24F9830}" destId="{162D3C07-0976-47B0-93AF-6E3FEB958887}" srcOrd="3" destOrd="0" parTransId="{C06D416C-96DD-4AC1-9321-00B8D718AB6A}" sibTransId="{7B1AC07A-723B-4579-94FB-FD3EE5384A9B}"/>
    <dgm:cxn modelId="{384EEF3C-DD59-4BCA-B861-1E82ACB9EF62}" type="presOf" srcId="{EEFEF561-8AEB-44BA-A78D-21B46ED21C00}" destId="{9EEE5C03-8420-4914-B444-AB62504910E9}" srcOrd="0" destOrd="0" presId="urn:microsoft.com/office/officeart/2005/8/layout/process5"/>
    <dgm:cxn modelId="{493B306A-DA28-4E52-9150-BB3EE6006F7B}" type="presOf" srcId="{B9ED3F4E-4CF5-4445-9605-FD394837363D}" destId="{32E29BEF-4951-4713-BEC5-E3DCEBF423A5}" srcOrd="0" destOrd="0" presId="urn:microsoft.com/office/officeart/2005/8/layout/process5"/>
    <dgm:cxn modelId="{7CDF68E7-2912-4731-B100-7CEADB5ED970}" type="presOf" srcId="{30C0FA04-A81C-4DD9-8DCE-8A71022B7F18}" destId="{0787093A-422E-46D2-87FF-AB24439A484D}" srcOrd="0" destOrd="0" presId="urn:microsoft.com/office/officeart/2005/8/layout/process5"/>
    <dgm:cxn modelId="{83E29EAB-AFE7-4137-A058-5498E590736D}" type="presOf" srcId="{162D3C07-0976-47B0-93AF-6E3FEB958887}" destId="{719FB3F4-42AE-45A5-93CA-DDAB93D1BEAF}" srcOrd="0" destOrd="0" presId="urn:microsoft.com/office/officeart/2005/8/layout/process5"/>
    <dgm:cxn modelId="{A01070D4-6C4A-40A0-A171-F1273B1C363F}" type="presOf" srcId="{1020CB22-A19F-42DF-A954-3C10243FABF3}" destId="{BC1B6FEF-AC6A-4F93-B577-5BCDE026E675}" srcOrd="0" destOrd="0" presId="urn:microsoft.com/office/officeart/2005/8/layout/process5"/>
    <dgm:cxn modelId="{E217EA91-E426-4603-8137-5B64047D9F96}" type="presOf" srcId="{30C0FA04-A81C-4DD9-8DCE-8A71022B7F18}" destId="{0C438E3A-6CC0-40A9-9C0D-3799DA542A66}" srcOrd="1" destOrd="0" presId="urn:microsoft.com/office/officeart/2005/8/layout/process5"/>
    <dgm:cxn modelId="{30EEB3CA-59DD-417D-BEF5-1B27DA012D7E}" type="presOf" srcId="{375E0AD9-0B42-4D1E-B8ED-7D28BDD812B9}" destId="{A23FEBCB-171C-4C20-99E0-CACC3893E8B0}" srcOrd="0" destOrd="0" presId="urn:microsoft.com/office/officeart/2005/8/layout/process5"/>
    <dgm:cxn modelId="{735C734F-0CC6-435B-AA1C-542248F7061A}" type="presOf" srcId="{D72EE435-8F68-4896-949B-C9F65BA3DD84}" destId="{048F7914-614A-4F04-A44F-3A9A3EB81B8B}" srcOrd="0" destOrd="0" presId="urn:microsoft.com/office/officeart/2005/8/layout/process5"/>
    <dgm:cxn modelId="{E99320A4-BC33-410F-AC68-82F38D9C2300}" type="presOf" srcId="{60D285D7-03B2-43FD-9D48-AFD5C24F9830}" destId="{7526042D-F15D-4F05-B2B3-2837070662C1}" srcOrd="0" destOrd="0" presId="urn:microsoft.com/office/officeart/2005/8/layout/process5"/>
    <dgm:cxn modelId="{2D42DB86-8D9B-4A7A-AA5B-37AE6D0D6DAC}" type="presOf" srcId="{EEFEF561-8AEB-44BA-A78D-21B46ED21C00}" destId="{03CC4C92-01E0-4527-8AD4-0BD57637A34B}" srcOrd="1" destOrd="0" presId="urn:microsoft.com/office/officeart/2005/8/layout/process5"/>
    <dgm:cxn modelId="{0E275622-9B17-4E59-A255-2C493964D188}" srcId="{60D285D7-03B2-43FD-9D48-AFD5C24F9830}" destId="{E90C3EFB-1143-43B8-BA37-53B1EC65ADA0}" srcOrd="2" destOrd="0" parTransId="{DBFFDC92-107E-42F9-A1C4-CD8942C7C6CC}" sibTransId="{30C0FA04-A81C-4DD9-8DCE-8A71022B7F18}"/>
    <dgm:cxn modelId="{2CF00D38-B3E6-4387-8451-9B694071A80D}" type="presOf" srcId="{7B1AC07A-723B-4579-94FB-FD3EE5384A9B}" destId="{475CA577-596C-4DE6-8A6A-119F09335955}" srcOrd="0" destOrd="0" presId="urn:microsoft.com/office/officeart/2005/8/layout/process5"/>
    <dgm:cxn modelId="{A27AC273-9BCD-417A-A8B0-2D40D5E88EF7}" type="presOf" srcId="{E90C3EFB-1143-43B8-BA37-53B1EC65ADA0}" destId="{D8554412-6CE4-4A70-B504-39652ABCED12}" srcOrd="0" destOrd="0" presId="urn:microsoft.com/office/officeart/2005/8/layout/process5"/>
    <dgm:cxn modelId="{15C566E3-57DA-4F43-B296-F64143530FF3}" srcId="{60D285D7-03B2-43FD-9D48-AFD5C24F9830}" destId="{D72EE435-8F68-4896-949B-C9F65BA3DD84}" srcOrd="1" destOrd="0" parTransId="{C21A75BA-8797-4747-9C7C-481B2E0A8B0C}" sibTransId="{EEFEF561-8AEB-44BA-A78D-21B46ED21C00}"/>
    <dgm:cxn modelId="{9B90C191-506C-4B24-B638-5B0D3605246D}" type="presOf" srcId="{1020CB22-A19F-42DF-A954-3C10243FABF3}" destId="{609471CA-970D-4AA7-872C-592475554643}" srcOrd="1" destOrd="0" presId="urn:microsoft.com/office/officeart/2005/8/layout/process5"/>
    <dgm:cxn modelId="{70B2D8B8-9F5C-4234-A20D-0C85EBCCA27B}" srcId="{60D285D7-03B2-43FD-9D48-AFD5C24F9830}" destId="{4C1FBF43-6AF7-41F3-8955-F89620E9B119}" srcOrd="5" destOrd="0" parTransId="{15F919E4-A41C-4E4B-9B94-E61B7333B4BF}" sibTransId="{EB0AEFC2-805C-4571-B7C2-60216BBF96AC}"/>
    <dgm:cxn modelId="{A9201D21-9D39-400A-B9D4-952C5CD3A4C6}" type="presOf" srcId="{7B1AC07A-723B-4579-94FB-FD3EE5384A9B}" destId="{968EE7AE-F2B6-49D4-94D9-A5D688C02017}" srcOrd="1" destOrd="0" presId="urn:microsoft.com/office/officeart/2005/8/layout/process5"/>
    <dgm:cxn modelId="{EAA96E27-259E-45D2-8D02-F9E804446C5F}" srcId="{60D285D7-03B2-43FD-9D48-AFD5C24F9830}" destId="{375E0AD9-0B42-4D1E-B8ED-7D28BDD812B9}" srcOrd="4" destOrd="0" parTransId="{639E4234-ADAE-47F3-9B17-FEAB5EF16F0C}" sibTransId="{1020CB22-A19F-42DF-A954-3C10243FABF3}"/>
    <dgm:cxn modelId="{C0FD4AEF-E871-4FB4-A323-3ED00F6E6844}" type="presParOf" srcId="{7526042D-F15D-4F05-B2B3-2837070662C1}" destId="{D4E69B9E-19FA-46D4-86F0-47C20D6A1E25}" srcOrd="0" destOrd="0" presId="urn:microsoft.com/office/officeart/2005/8/layout/process5"/>
    <dgm:cxn modelId="{6DA9D743-5232-4586-8BC9-4007FF4F66C2}" type="presParOf" srcId="{7526042D-F15D-4F05-B2B3-2837070662C1}" destId="{32E29BEF-4951-4713-BEC5-E3DCEBF423A5}" srcOrd="1" destOrd="0" presId="urn:microsoft.com/office/officeart/2005/8/layout/process5"/>
    <dgm:cxn modelId="{793CE59A-EA67-46F7-8C60-FD89896276E5}" type="presParOf" srcId="{32E29BEF-4951-4713-BEC5-E3DCEBF423A5}" destId="{058A0B3E-B0B9-4894-9788-02B01AACA547}" srcOrd="0" destOrd="0" presId="urn:microsoft.com/office/officeart/2005/8/layout/process5"/>
    <dgm:cxn modelId="{759480E6-90EB-4B98-9690-BBF964626EB9}" type="presParOf" srcId="{7526042D-F15D-4F05-B2B3-2837070662C1}" destId="{048F7914-614A-4F04-A44F-3A9A3EB81B8B}" srcOrd="2" destOrd="0" presId="urn:microsoft.com/office/officeart/2005/8/layout/process5"/>
    <dgm:cxn modelId="{781C32F9-97C0-40CD-BF80-C35DB4D4904E}" type="presParOf" srcId="{7526042D-F15D-4F05-B2B3-2837070662C1}" destId="{9EEE5C03-8420-4914-B444-AB62504910E9}" srcOrd="3" destOrd="0" presId="urn:microsoft.com/office/officeart/2005/8/layout/process5"/>
    <dgm:cxn modelId="{52BFB80D-9827-45E6-8760-B9EED0722648}" type="presParOf" srcId="{9EEE5C03-8420-4914-B444-AB62504910E9}" destId="{03CC4C92-01E0-4527-8AD4-0BD57637A34B}" srcOrd="0" destOrd="0" presId="urn:microsoft.com/office/officeart/2005/8/layout/process5"/>
    <dgm:cxn modelId="{C9AE5972-5AAD-4E56-88A6-CD9FA1A5D972}" type="presParOf" srcId="{7526042D-F15D-4F05-B2B3-2837070662C1}" destId="{D8554412-6CE4-4A70-B504-39652ABCED12}" srcOrd="4" destOrd="0" presId="urn:microsoft.com/office/officeart/2005/8/layout/process5"/>
    <dgm:cxn modelId="{43CB5699-F5C9-445D-B805-E4A8FC677345}" type="presParOf" srcId="{7526042D-F15D-4F05-B2B3-2837070662C1}" destId="{0787093A-422E-46D2-87FF-AB24439A484D}" srcOrd="5" destOrd="0" presId="urn:microsoft.com/office/officeart/2005/8/layout/process5"/>
    <dgm:cxn modelId="{23054F61-F6D8-4B62-91B1-8C261513C055}" type="presParOf" srcId="{0787093A-422E-46D2-87FF-AB24439A484D}" destId="{0C438E3A-6CC0-40A9-9C0D-3799DA542A66}" srcOrd="0" destOrd="0" presId="urn:microsoft.com/office/officeart/2005/8/layout/process5"/>
    <dgm:cxn modelId="{0C5E253B-4868-45C3-9D2A-BA98946884B2}" type="presParOf" srcId="{7526042D-F15D-4F05-B2B3-2837070662C1}" destId="{719FB3F4-42AE-45A5-93CA-DDAB93D1BEAF}" srcOrd="6" destOrd="0" presId="urn:microsoft.com/office/officeart/2005/8/layout/process5"/>
    <dgm:cxn modelId="{98DF6D22-88F3-4581-8CBC-A008D6EFEC94}" type="presParOf" srcId="{7526042D-F15D-4F05-B2B3-2837070662C1}" destId="{475CA577-596C-4DE6-8A6A-119F09335955}" srcOrd="7" destOrd="0" presId="urn:microsoft.com/office/officeart/2005/8/layout/process5"/>
    <dgm:cxn modelId="{A425871E-054C-415F-87D5-DA19B7E06089}" type="presParOf" srcId="{475CA577-596C-4DE6-8A6A-119F09335955}" destId="{968EE7AE-F2B6-49D4-94D9-A5D688C02017}" srcOrd="0" destOrd="0" presId="urn:microsoft.com/office/officeart/2005/8/layout/process5"/>
    <dgm:cxn modelId="{8443CBD8-C473-418C-911A-98D8D089489C}" type="presParOf" srcId="{7526042D-F15D-4F05-B2B3-2837070662C1}" destId="{A23FEBCB-171C-4C20-99E0-CACC3893E8B0}" srcOrd="8" destOrd="0" presId="urn:microsoft.com/office/officeart/2005/8/layout/process5"/>
    <dgm:cxn modelId="{10958BA6-D618-47C7-BB61-A2AAB8766662}" type="presParOf" srcId="{7526042D-F15D-4F05-B2B3-2837070662C1}" destId="{BC1B6FEF-AC6A-4F93-B577-5BCDE026E675}" srcOrd="9" destOrd="0" presId="urn:microsoft.com/office/officeart/2005/8/layout/process5"/>
    <dgm:cxn modelId="{2193A52C-EFEA-4597-8CDA-4B305138178D}" type="presParOf" srcId="{BC1B6FEF-AC6A-4F93-B577-5BCDE026E675}" destId="{609471CA-970D-4AA7-872C-592475554643}" srcOrd="0" destOrd="0" presId="urn:microsoft.com/office/officeart/2005/8/layout/process5"/>
    <dgm:cxn modelId="{713D6CE8-14A7-4A4E-AB61-3DCBDEF54E1F}" type="presParOf" srcId="{7526042D-F15D-4F05-B2B3-2837070662C1}" destId="{03CA4DB8-1976-453C-B4B1-2EEAEF9645F4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E69B9E-19FA-46D4-86F0-47C20D6A1E25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27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歡樂碰碰船</a:t>
          </a:r>
          <a:endParaRPr lang="zh-TW" altLang="en-US" sz="4000" kern="1200" dirty="0"/>
        </a:p>
      </dsp:txBody>
      <dsp:txXfrm>
        <a:off x="144776" y="50451"/>
        <a:ext cx="2620721" cy="1534246"/>
      </dsp:txXfrm>
    </dsp:sp>
    <dsp:sp modelId="{32E29BEF-4951-4713-BEC5-E3DCEBF423A5}">
      <dsp:nvSpPr>
        <dsp:cNvPr id="0" name=""/>
        <dsp:cNvSpPr/>
      </dsp:nvSpPr>
      <dsp:spPr>
        <a:xfrm>
          <a:off x="3052255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55" y="615490"/>
        <a:ext cx="403082" cy="404168"/>
      </dsp:txXfrm>
    </dsp:sp>
    <dsp:sp modelId="{048F7914-614A-4F04-A44F-3A9A3EB81B8B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81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銀河號</a:t>
          </a:r>
          <a:endParaRPr lang="zh-TW" altLang="en-US" sz="4000" kern="1200" dirty="0"/>
        </a:p>
      </dsp:txBody>
      <dsp:txXfrm>
        <a:off x="3947439" y="50451"/>
        <a:ext cx="2620721" cy="1534246"/>
      </dsp:txXfrm>
    </dsp:sp>
    <dsp:sp modelId="{9EEE5C03-8420-4914-B444-AB62504910E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87729"/>
            <a:satOff val="-804"/>
            <a:lumOff val="693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D8554412-6CE4-4A70-B504-39652ABCED12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189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戰火金剛</a:t>
          </a:r>
          <a:endParaRPr lang="zh-TW" altLang="en-US" sz="4000" kern="1200" dirty="0"/>
        </a:p>
      </dsp:txBody>
      <dsp:txXfrm>
        <a:off x="7750101" y="50451"/>
        <a:ext cx="2620721" cy="1534246"/>
      </dsp:txXfrm>
    </dsp:sp>
    <dsp:sp modelId="{0787093A-422E-46D2-87FF-AB24439A484D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175458"/>
            <a:satOff val="-1607"/>
            <a:lumOff val="138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719FB3F4-42AE-45A5-93CA-DDAB93D1BEAF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轉轉咖啡杯</a:t>
          </a:r>
          <a:endParaRPr lang="zh-TW" altLang="en-US" sz="4000" kern="1200" dirty="0"/>
        </a:p>
      </dsp:txBody>
      <dsp:txXfrm>
        <a:off x="7750101" y="2766639"/>
        <a:ext cx="2620721" cy="1534246"/>
      </dsp:txXfrm>
    </dsp:sp>
    <dsp:sp modelId="{475CA577-596C-4DE6-8A6A-119F09335955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263186"/>
            <a:satOff val="-2411"/>
            <a:lumOff val="208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A23FEBCB-171C-4C20-99E0-CACC3893E8B0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幸福碰碰車</a:t>
          </a:r>
          <a:endParaRPr lang="zh-TW" altLang="en-US" sz="4000" kern="1200" dirty="0"/>
        </a:p>
      </dsp:txBody>
      <dsp:txXfrm>
        <a:off x="3947439" y="2766639"/>
        <a:ext cx="2620721" cy="1534246"/>
      </dsp:txXfrm>
    </dsp:sp>
    <dsp:sp modelId="{BC1B6FEF-AC6A-4F93-B577-5BCDE026E675}">
      <dsp:nvSpPr>
        <dsp:cNvPr id="0" name=""/>
        <dsp:cNvSpPr/>
      </dsp:nvSpPr>
      <dsp:spPr>
        <a:xfrm rot="10925189">
          <a:off x="3204063" y="3131092"/>
          <a:ext cx="49179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shade val="90000"/>
            <a:hueOff val="350915"/>
            <a:satOff val="-3215"/>
            <a:lumOff val="277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351553" y="3268501"/>
        <a:ext cx="344259" cy="404168"/>
      </dsp:txXfrm>
    </dsp:sp>
    <dsp:sp modelId="{03CA4DB8-1976-453C-B4B1-2EEAEF9645F4}">
      <dsp:nvSpPr>
        <dsp:cNvPr id="0" name=""/>
        <dsp:cNvSpPr/>
      </dsp:nvSpPr>
      <dsp:spPr>
        <a:xfrm>
          <a:off x="256211" y="2586166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1">
                <a:hueOff val="0"/>
                <a:satOff val="0"/>
                <a:lumOff val="0"/>
                <a:tint val="66000"/>
                <a:satMod val="160000"/>
              </a:schemeClr>
            </a:gs>
            <a:gs pos="50000">
              <a:schemeClr val="accent1">
                <a:hueOff val="0"/>
                <a:satOff val="0"/>
                <a:lumOff val="0"/>
                <a:tint val="44500"/>
                <a:satMod val="160000"/>
              </a:schemeClr>
            </a:gs>
            <a:gs pos="100000">
              <a:schemeClr val="accent1">
                <a:hueOff val="0"/>
                <a:satOff val="0"/>
                <a:lumOff val="0"/>
                <a:tint val="23500"/>
                <a:satMod val="160000"/>
              </a:schemeClr>
            </a:gs>
          </a:gsLst>
          <a:path path="circle">
            <a:fillToRect t="100000" r="100000"/>
          </a:path>
          <a:tileRect l="-100000" b="-100000"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/>
            <a:t>美食街</a:t>
          </a:r>
          <a:endParaRPr lang="zh-TW" altLang="en-US" sz="4000" kern="1200" dirty="0"/>
        </a:p>
      </dsp:txBody>
      <dsp:txXfrm>
        <a:off x="303944" y="263389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163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266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179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6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88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3142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048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93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970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6183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1677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9000">
              <a:schemeClr val="accent1">
                <a:lumMod val="5000"/>
                <a:lumOff val="95000"/>
              </a:schemeClr>
            </a:gs>
            <a:gs pos="78000">
              <a:schemeClr val="accent1">
                <a:lumMod val="45000"/>
                <a:lumOff val="55000"/>
              </a:schemeClr>
            </a:gs>
            <a:gs pos="54000">
              <a:srgbClr val="B1BCF1"/>
            </a:gs>
            <a:gs pos="100000">
              <a:srgbClr val="D3DEE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下</a:t>
            </a:r>
            <a:r>
              <a:rPr lang="zh-TW" altLang="en-US" dirty="0" smtClean="0"/>
              <a:t>以</a:t>
            </a:r>
            <a:r>
              <a:rPr lang="zh-TW" altLang="en-US" dirty="0" smtClean="0"/>
              <a:t>編輯按一母</a:t>
            </a:r>
            <a:r>
              <a:rPr lang="zh-TW" altLang="en-US" dirty="0" smtClean="0"/>
              <a:t>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856DF-58BD-43A7-A2AF-BC9B36D41F7B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76618-418E-48C4-B8EA-361BD46456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685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文鼎空疊圓" panose="020B0609010101010101" pitchFamily="49" charset="-120"/>
          <a:ea typeface="文鼎空疊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8oEWu1F9SJ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雨滴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36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359645"/>
              </p:ext>
            </p:extLst>
          </p:nvPr>
        </p:nvGraphicFramePr>
        <p:xfrm>
          <a:off x="838200" y="190400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96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2000">
              <a:srgbClr val="BAC4F4"/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6145072"/>
              </p:ext>
            </p:extLst>
          </p:nvPr>
        </p:nvGraphicFramePr>
        <p:xfrm>
          <a:off x="669470" y="1423853"/>
          <a:ext cx="10853059" cy="438911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50437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50437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5483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48591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4284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4284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3638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以繽紛彩繪的跑車為主題，讓小朋友駕駛最酷、最炫的跑車，奔馳與追逐。</a:t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尖叫指數</a:t>
            </a:r>
            <a:br>
              <a:rPr lang="zh-TW" altLang="en-US" dirty="0"/>
            </a:br>
            <a:r>
              <a:rPr lang="zh-TW" altLang="en-US" dirty="0"/>
              <a:t>⚡⚡⚡☁☁</a:t>
            </a:r>
            <a:br>
              <a:rPr lang="zh-TW" altLang="en-US" dirty="0"/>
            </a:br>
            <a:r>
              <a:rPr lang="zh-TW" altLang="en-US" dirty="0"/>
              <a:t>溫馨指數</a:t>
            </a:r>
            <a:br>
              <a:rPr lang="zh-TW" altLang="en-US" dirty="0"/>
            </a:br>
            <a:r>
              <a:rPr lang="zh-TW" altLang="en-US" dirty="0"/>
              <a:t>🌞🌞🌞🌞☁</a:t>
            </a:r>
            <a:br>
              <a:rPr lang="zh-TW" altLang="en-US" dirty="0"/>
            </a:br>
            <a:r>
              <a:rPr lang="zh-TW" altLang="en-US" dirty="0"/>
              <a:t>戀愛指數</a:t>
            </a:r>
            <a:br>
              <a:rPr lang="zh-TW" altLang="en-US" dirty="0"/>
            </a:br>
            <a:r>
              <a:rPr lang="zh-TW" altLang="en-US" dirty="0"/>
              <a:t>💗💗💗💗💗</a:t>
            </a:r>
          </a:p>
        </p:txBody>
      </p:sp>
      <p:pic>
        <p:nvPicPr>
          <p:cNvPr id="1026" name="Picture 2" descr="幸福碰碰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221" y="1690688"/>
            <a:ext cx="4193345" cy="3052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368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轉轉咖啡杯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zh-TW" altLang="en-US" dirty="0"/>
              <a:t>咖啡杯會以公轉及自轉</a:t>
            </a:r>
            <a:r>
              <a:rPr lang="en-US" altLang="zh-TW" dirty="0"/>
              <a:t>360</a:t>
            </a:r>
            <a:r>
              <a:rPr lang="zh-TW" altLang="en-US" dirty="0"/>
              <a:t>度旋轉，全新的彩繪外表更炫麗耀眼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2053" name="Picture 5" descr="轉轉咖啡杯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572544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33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兒童新</a:t>
            </a:r>
            <a:r>
              <a:rPr lang="zh-TW" altLang="en-US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樂園      </a:t>
            </a:r>
            <a:r>
              <a:rPr lang="en-US" altLang="zh-TW" dirty="0" smtClean="0">
                <a:latin typeface="文鼎空疊圓" panose="020B0609010101010101" pitchFamily="49" charset="-120"/>
                <a:ea typeface="文鼎空疊圓" panose="020B0609010101010101" pitchFamily="49" charset="-120"/>
              </a:rPr>
              <a:t>https</a:t>
            </a:r>
            <a:r>
              <a:rPr lang="en-US" altLang="zh-TW" dirty="0">
                <a:latin typeface="文鼎空疊圓" panose="020B0609010101010101" pitchFamily="49" charset="-120"/>
                <a:ea typeface="文鼎空疊圓" panose="020B0609010101010101" pitchFamily="49" charset="-120"/>
              </a:rPr>
              <a:t>://www.tcap.taipei/Default.aspx</a:t>
            </a:r>
            <a:endParaRPr lang="zh-TW" altLang="en-US" dirty="0"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6381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兒童新樂園微電影</a:t>
            </a:r>
            <a:endParaRPr lang="zh-TW" altLang="en-US" dirty="0"/>
          </a:p>
        </p:txBody>
      </p:sp>
      <p:pic>
        <p:nvPicPr>
          <p:cNvPr id="4" name="8oEWu1F9SJ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333674" y="2180492"/>
            <a:ext cx="7052604" cy="3967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906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207</Words>
  <Application>Microsoft Office PowerPoint</Application>
  <PresentationFormat>寬螢幕</PresentationFormat>
  <Paragraphs>40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文鼎空疊圓</vt:lpstr>
      <vt:lpstr>新細明體</vt:lpstr>
      <vt:lpstr>Arial</vt:lpstr>
      <vt:lpstr>Calibri</vt:lpstr>
      <vt:lpstr>Office 佈景主題</vt:lpstr>
      <vt:lpstr>兒童新樂園一日遊</vt:lpstr>
      <vt:lpstr>規劃</vt:lpstr>
      <vt:lpstr>票價</vt:lpstr>
      <vt:lpstr>幸福碰碰車</vt:lpstr>
      <vt:lpstr>轉轉咖啡杯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2022-12-26T03:38:07Z</dcterms:created>
  <dcterms:modified xsi:type="dcterms:W3CDTF">2023-01-16T03:58:14Z</dcterms:modified>
</cp:coreProperties>
</file>