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6DFEC"/>
    <a:srgbClr val="FF7C80"/>
    <a:srgbClr val="EFB3C1"/>
    <a:srgbClr val="B878A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ED083AE6-46FA-4A59-8FB0-9F97EB10719F}" styleName="淺色樣式 3 - 輔色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8" d="100"/>
          <a:sy n="68" d="100"/>
        </p:scale>
        <p:origin x="90" y="1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66AC25B-AEFF-4FED-9279-EDC3FD118B95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5A2AD060-3A76-40E9-8DB6-ED74CD0D9C88}">
      <dgm:prSet phldrT="[文字]"/>
      <dgm:spPr>
        <a:gradFill flip="none" rotWithShape="0">
          <a:gsLst>
            <a:gs pos="0">
              <a:srgbClr val="7030A0">
                <a:tint val="66000"/>
                <a:satMod val="160000"/>
              </a:srgbClr>
            </a:gs>
            <a:gs pos="50000">
              <a:srgbClr val="7030A0">
                <a:tint val="44500"/>
                <a:satMod val="160000"/>
              </a:srgbClr>
            </a:gs>
            <a:gs pos="100000">
              <a:srgbClr val="7030A0">
                <a:tint val="23500"/>
                <a:satMod val="160000"/>
              </a:srgbClr>
            </a:gs>
          </a:gsLst>
          <a:path path="circle">
            <a:fillToRect r="100000" b="100000"/>
          </a:path>
          <a:tileRect l="-100000" t="-100000"/>
        </a:gradFill>
      </dgm:spPr>
      <dgm:t>
        <a:bodyPr/>
        <a:lstStyle/>
        <a:p>
          <a:r>
            <a:rPr lang="zh-TW" altLang="en-US" dirty="0" smtClean="0"/>
            <a:t>密室逃脫</a:t>
          </a:r>
          <a:endParaRPr lang="zh-TW" altLang="en-US" dirty="0"/>
        </a:p>
      </dgm:t>
    </dgm:pt>
    <dgm:pt modelId="{C4A7C76A-1601-4AFA-BCB3-8BF8C992E956}" type="parTrans" cxnId="{DEC658CF-9C60-4603-9F2C-7A4080926355}">
      <dgm:prSet/>
      <dgm:spPr/>
      <dgm:t>
        <a:bodyPr/>
        <a:lstStyle/>
        <a:p>
          <a:endParaRPr lang="zh-TW" altLang="en-US"/>
        </a:p>
      </dgm:t>
    </dgm:pt>
    <dgm:pt modelId="{F3EB8429-88D4-4D34-BE74-1A15E56096CF}" type="sibTrans" cxnId="{DEC658CF-9C60-4603-9F2C-7A4080926355}">
      <dgm:prSet/>
      <dgm:spPr/>
      <dgm:t>
        <a:bodyPr/>
        <a:lstStyle/>
        <a:p>
          <a:endParaRPr lang="zh-TW" altLang="en-US"/>
        </a:p>
      </dgm:t>
    </dgm:pt>
    <dgm:pt modelId="{9ECF8881-F63C-4DB1-9B7B-1924C2A16D5C}">
      <dgm:prSet phldrT="[文字]"/>
      <dgm:spPr>
        <a:solidFill>
          <a:srgbClr val="B878A7"/>
        </a:solidFill>
      </dgm:spPr>
      <dgm:t>
        <a:bodyPr/>
        <a:lstStyle/>
        <a:p>
          <a:r>
            <a:rPr lang="zh-TW" altLang="en-US" dirty="0" smtClean="0"/>
            <a:t>小飛龍</a:t>
          </a:r>
          <a:endParaRPr lang="en-US" altLang="zh-TW" dirty="0" smtClean="0"/>
        </a:p>
        <a:p>
          <a:endParaRPr lang="zh-TW" altLang="en-US" dirty="0"/>
        </a:p>
      </dgm:t>
    </dgm:pt>
    <dgm:pt modelId="{D3F9CF21-831C-42DC-AEA6-A3055F5D1294}" type="parTrans" cxnId="{8102315F-E199-4EB5-A89A-18113EE58B87}">
      <dgm:prSet/>
      <dgm:spPr/>
      <dgm:t>
        <a:bodyPr/>
        <a:lstStyle/>
        <a:p>
          <a:endParaRPr lang="zh-TW" altLang="en-US"/>
        </a:p>
      </dgm:t>
    </dgm:pt>
    <dgm:pt modelId="{21E72DF7-54C5-4A24-938B-BBB609BA70A8}" type="sibTrans" cxnId="{8102315F-E199-4EB5-A89A-18113EE58B87}">
      <dgm:prSet/>
      <dgm:spPr/>
      <dgm:t>
        <a:bodyPr/>
        <a:lstStyle/>
        <a:p>
          <a:endParaRPr lang="zh-TW" altLang="en-US"/>
        </a:p>
      </dgm:t>
    </dgm:pt>
    <dgm:pt modelId="{D11CF881-27B3-4CBF-B396-2A3FE3168488}">
      <dgm:prSet phldrT="[文字]"/>
      <dgm:spPr>
        <a:solidFill>
          <a:schemeClr val="accent2">
            <a:lumMod val="60000"/>
            <a:lumOff val="40000"/>
          </a:schemeClr>
        </a:solidFill>
      </dgm:spPr>
      <dgm:t>
        <a:bodyPr/>
        <a:lstStyle/>
        <a:p>
          <a:r>
            <a:rPr lang="zh-TW" altLang="en-US" dirty="0" smtClean="0"/>
            <a:t>叢林吼吼樹屋</a:t>
          </a:r>
          <a:endParaRPr lang="zh-TW" altLang="en-US" dirty="0"/>
        </a:p>
      </dgm:t>
    </dgm:pt>
    <dgm:pt modelId="{DB021404-EF22-473E-AC47-0251AFA75617}" type="parTrans" cxnId="{7D80BFDF-11BC-4039-86F4-D06EE7E1E727}">
      <dgm:prSet/>
      <dgm:spPr/>
      <dgm:t>
        <a:bodyPr/>
        <a:lstStyle/>
        <a:p>
          <a:endParaRPr lang="zh-TW" altLang="en-US"/>
        </a:p>
      </dgm:t>
    </dgm:pt>
    <dgm:pt modelId="{C7F68261-F517-43D4-BEC7-3B20E33599A1}" type="sibTrans" cxnId="{7D80BFDF-11BC-4039-86F4-D06EE7E1E727}">
      <dgm:prSet/>
      <dgm:spPr/>
      <dgm:t>
        <a:bodyPr/>
        <a:lstStyle/>
        <a:p>
          <a:endParaRPr lang="zh-TW" altLang="en-US"/>
        </a:p>
      </dgm:t>
    </dgm:pt>
    <dgm:pt modelId="{AA67A6FF-0170-4ADB-88FF-14636B7F8D9C}">
      <dgm:prSet phldrT="[文字]"/>
      <dgm:spPr>
        <a:blipFill rotWithShape="0">
          <a:blip xmlns:r="http://schemas.openxmlformats.org/officeDocument/2006/relationships" r:embed="rId1"/>
          <a:tile tx="0" ty="0" sx="100000" sy="100000" flip="none" algn="tl"/>
        </a:blipFill>
      </dgm:spPr>
      <dgm:t>
        <a:bodyPr/>
        <a:lstStyle/>
        <a:p>
          <a:r>
            <a:rPr lang="zh-TW" altLang="en-US" dirty="0" smtClean="0"/>
            <a:t>尋寶船</a:t>
          </a:r>
          <a:endParaRPr lang="zh-TW" altLang="en-US" dirty="0"/>
        </a:p>
      </dgm:t>
    </dgm:pt>
    <dgm:pt modelId="{76D3877A-9172-4C54-86C1-22542699003C}" type="parTrans" cxnId="{E076281E-8F44-4B6C-825D-722242D1905D}">
      <dgm:prSet/>
      <dgm:spPr/>
      <dgm:t>
        <a:bodyPr/>
        <a:lstStyle/>
        <a:p>
          <a:endParaRPr lang="zh-TW" altLang="en-US"/>
        </a:p>
      </dgm:t>
    </dgm:pt>
    <dgm:pt modelId="{155E2E9E-D8D5-40DC-A3DC-E057252AD733}" type="sibTrans" cxnId="{E076281E-8F44-4B6C-825D-722242D1905D}">
      <dgm:prSet/>
      <dgm:spPr/>
      <dgm:t>
        <a:bodyPr/>
        <a:lstStyle/>
        <a:p>
          <a:endParaRPr lang="zh-TW" altLang="en-US"/>
        </a:p>
      </dgm:t>
    </dgm:pt>
    <dgm:pt modelId="{3CD20F80-C041-477E-95BC-EF7222F8E204}">
      <dgm:prSet phldrT="[文字]">
        <dgm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dgm:style>
      </dgm:prSet>
      <dgm:spPr>
        <a:solidFill>
          <a:srgbClr val="FF7C80"/>
        </a:solidFill>
      </dgm:spPr>
      <dgm:t>
        <a:bodyPr/>
        <a:lstStyle/>
        <a:p>
          <a:r>
            <a:rPr lang="zh-TW" altLang="en-US" dirty="0" smtClean="0"/>
            <a:t>幸福碰碰車</a:t>
          </a:r>
          <a:endParaRPr lang="zh-TW" altLang="en-US" dirty="0"/>
        </a:p>
      </dgm:t>
    </dgm:pt>
    <dgm:pt modelId="{E6E32AC2-F01B-4FD5-BBB9-A2630FB67457}" type="parTrans" cxnId="{E48B7914-9D48-4FB0-BCE3-179CC0B749C2}">
      <dgm:prSet/>
      <dgm:spPr/>
      <dgm:t>
        <a:bodyPr/>
        <a:lstStyle/>
        <a:p>
          <a:endParaRPr lang="zh-TW" altLang="en-US"/>
        </a:p>
      </dgm:t>
    </dgm:pt>
    <dgm:pt modelId="{DA5531F6-C55E-4FD1-8703-35F693CA23AC}" type="sibTrans" cxnId="{E48B7914-9D48-4FB0-BCE3-179CC0B749C2}">
      <dgm:prSet/>
      <dgm:spPr/>
      <dgm:t>
        <a:bodyPr/>
        <a:lstStyle/>
        <a:p>
          <a:endParaRPr lang="zh-TW" altLang="en-US"/>
        </a:p>
      </dgm:t>
    </dgm:pt>
    <dgm:pt modelId="{A9EB04EB-D203-4589-AE6E-C03BDC78B49B}" type="pres">
      <dgm:prSet presAssocID="{966AC25B-AEFF-4FED-9279-EDC3FD118B95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A1CC6975-22E7-457E-96B2-4C00DEA69BDF}" type="pres">
      <dgm:prSet presAssocID="{5A2AD060-3A76-40E9-8DB6-ED74CD0D9C88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F4C72A76-21F1-4697-BC83-BF1DF493EF31}" type="pres">
      <dgm:prSet presAssocID="{F3EB8429-88D4-4D34-BE74-1A15E56096CF}" presName="sibTrans" presStyleCnt="0"/>
      <dgm:spPr/>
    </dgm:pt>
    <dgm:pt modelId="{34CC8955-7153-4F79-96CB-43EFED7F82AD}" type="pres">
      <dgm:prSet presAssocID="{AA67A6FF-0170-4ADB-88FF-14636B7F8D9C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3AA1F1B6-626E-41D2-95F5-349A35E151A3}" type="pres">
      <dgm:prSet presAssocID="{155E2E9E-D8D5-40DC-A3DC-E057252AD733}" presName="sibTrans" presStyleCnt="0"/>
      <dgm:spPr/>
    </dgm:pt>
    <dgm:pt modelId="{35815FF9-64B6-4813-9E55-56504B762D61}" type="pres">
      <dgm:prSet presAssocID="{D11CF881-27B3-4CBF-B396-2A3FE3168488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2F8C871A-8353-4901-9552-048E119F7E47}" type="pres">
      <dgm:prSet presAssocID="{C7F68261-F517-43D4-BEC7-3B20E33599A1}" presName="sibTrans" presStyleCnt="0"/>
      <dgm:spPr/>
    </dgm:pt>
    <dgm:pt modelId="{11AFC960-410C-4A81-8048-6560B09EB45B}" type="pres">
      <dgm:prSet presAssocID="{3CD20F80-C041-477E-95BC-EF7222F8E204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05F74F81-70D7-42C3-9FB5-8E18D0B817BB}" type="pres">
      <dgm:prSet presAssocID="{DA5531F6-C55E-4FD1-8703-35F693CA23AC}" presName="sibTrans" presStyleCnt="0"/>
      <dgm:spPr/>
    </dgm:pt>
    <dgm:pt modelId="{3916EDC9-3E7B-4D36-9CF0-DBAB1D6E3B12}" type="pres">
      <dgm:prSet presAssocID="{9ECF8881-F63C-4DB1-9B7B-1924C2A16D5C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8102315F-E199-4EB5-A89A-18113EE58B87}" srcId="{966AC25B-AEFF-4FED-9279-EDC3FD118B95}" destId="{9ECF8881-F63C-4DB1-9B7B-1924C2A16D5C}" srcOrd="4" destOrd="0" parTransId="{D3F9CF21-831C-42DC-AEA6-A3055F5D1294}" sibTransId="{21E72DF7-54C5-4A24-938B-BBB609BA70A8}"/>
    <dgm:cxn modelId="{E076281E-8F44-4B6C-825D-722242D1905D}" srcId="{966AC25B-AEFF-4FED-9279-EDC3FD118B95}" destId="{AA67A6FF-0170-4ADB-88FF-14636B7F8D9C}" srcOrd="1" destOrd="0" parTransId="{76D3877A-9172-4C54-86C1-22542699003C}" sibTransId="{155E2E9E-D8D5-40DC-A3DC-E057252AD733}"/>
    <dgm:cxn modelId="{52112217-744A-4CD8-A890-823E5FE4CEDB}" type="presOf" srcId="{AA67A6FF-0170-4ADB-88FF-14636B7F8D9C}" destId="{34CC8955-7153-4F79-96CB-43EFED7F82AD}" srcOrd="0" destOrd="0" presId="urn:microsoft.com/office/officeart/2005/8/layout/default"/>
    <dgm:cxn modelId="{E48B7914-9D48-4FB0-BCE3-179CC0B749C2}" srcId="{966AC25B-AEFF-4FED-9279-EDC3FD118B95}" destId="{3CD20F80-C041-477E-95BC-EF7222F8E204}" srcOrd="3" destOrd="0" parTransId="{E6E32AC2-F01B-4FD5-BBB9-A2630FB67457}" sibTransId="{DA5531F6-C55E-4FD1-8703-35F693CA23AC}"/>
    <dgm:cxn modelId="{3430F122-146C-430A-929F-F747AFF79988}" type="presOf" srcId="{5A2AD060-3A76-40E9-8DB6-ED74CD0D9C88}" destId="{A1CC6975-22E7-457E-96B2-4C00DEA69BDF}" srcOrd="0" destOrd="0" presId="urn:microsoft.com/office/officeart/2005/8/layout/default"/>
    <dgm:cxn modelId="{657B0BB7-E92C-4156-A1AF-2B37D168F042}" type="presOf" srcId="{D11CF881-27B3-4CBF-B396-2A3FE3168488}" destId="{35815FF9-64B6-4813-9E55-56504B762D61}" srcOrd="0" destOrd="0" presId="urn:microsoft.com/office/officeart/2005/8/layout/default"/>
    <dgm:cxn modelId="{4FF91F17-96ED-4499-A7F0-902E5211087D}" type="presOf" srcId="{9ECF8881-F63C-4DB1-9B7B-1924C2A16D5C}" destId="{3916EDC9-3E7B-4D36-9CF0-DBAB1D6E3B12}" srcOrd="0" destOrd="0" presId="urn:microsoft.com/office/officeart/2005/8/layout/default"/>
    <dgm:cxn modelId="{7EA7263E-00CC-4134-AFFC-A3AE3CA2AF90}" type="presOf" srcId="{966AC25B-AEFF-4FED-9279-EDC3FD118B95}" destId="{A9EB04EB-D203-4589-AE6E-C03BDC78B49B}" srcOrd="0" destOrd="0" presId="urn:microsoft.com/office/officeart/2005/8/layout/default"/>
    <dgm:cxn modelId="{DEC658CF-9C60-4603-9F2C-7A4080926355}" srcId="{966AC25B-AEFF-4FED-9279-EDC3FD118B95}" destId="{5A2AD060-3A76-40E9-8DB6-ED74CD0D9C88}" srcOrd="0" destOrd="0" parTransId="{C4A7C76A-1601-4AFA-BCB3-8BF8C992E956}" sibTransId="{F3EB8429-88D4-4D34-BE74-1A15E56096CF}"/>
    <dgm:cxn modelId="{7D80BFDF-11BC-4039-86F4-D06EE7E1E727}" srcId="{966AC25B-AEFF-4FED-9279-EDC3FD118B95}" destId="{D11CF881-27B3-4CBF-B396-2A3FE3168488}" srcOrd="2" destOrd="0" parTransId="{DB021404-EF22-473E-AC47-0251AFA75617}" sibTransId="{C7F68261-F517-43D4-BEC7-3B20E33599A1}"/>
    <dgm:cxn modelId="{6CDEA504-ABCB-486F-9D00-1D4FE9AE7B3D}" type="presOf" srcId="{3CD20F80-C041-477E-95BC-EF7222F8E204}" destId="{11AFC960-410C-4A81-8048-6560B09EB45B}" srcOrd="0" destOrd="0" presId="urn:microsoft.com/office/officeart/2005/8/layout/default"/>
    <dgm:cxn modelId="{80C4CE49-2459-4323-BBC0-918007430DE4}" type="presParOf" srcId="{A9EB04EB-D203-4589-AE6E-C03BDC78B49B}" destId="{A1CC6975-22E7-457E-96B2-4C00DEA69BDF}" srcOrd="0" destOrd="0" presId="urn:microsoft.com/office/officeart/2005/8/layout/default"/>
    <dgm:cxn modelId="{83ECCB14-4CF8-451D-BB8D-F1F6AB740E8E}" type="presParOf" srcId="{A9EB04EB-D203-4589-AE6E-C03BDC78B49B}" destId="{F4C72A76-21F1-4697-BC83-BF1DF493EF31}" srcOrd="1" destOrd="0" presId="urn:microsoft.com/office/officeart/2005/8/layout/default"/>
    <dgm:cxn modelId="{A317636B-AC4A-4FD5-95CF-332E3ED5CBBF}" type="presParOf" srcId="{A9EB04EB-D203-4589-AE6E-C03BDC78B49B}" destId="{34CC8955-7153-4F79-96CB-43EFED7F82AD}" srcOrd="2" destOrd="0" presId="urn:microsoft.com/office/officeart/2005/8/layout/default"/>
    <dgm:cxn modelId="{AB5003F3-F1BB-4B1A-8519-70A8D9C16ECF}" type="presParOf" srcId="{A9EB04EB-D203-4589-AE6E-C03BDC78B49B}" destId="{3AA1F1B6-626E-41D2-95F5-349A35E151A3}" srcOrd="3" destOrd="0" presId="urn:microsoft.com/office/officeart/2005/8/layout/default"/>
    <dgm:cxn modelId="{93825FD5-BF76-42BA-8EA8-AF96602777AB}" type="presParOf" srcId="{A9EB04EB-D203-4589-AE6E-C03BDC78B49B}" destId="{35815FF9-64B6-4813-9E55-56504B762D61}" srcOrd="4" destOrd="0" presId="urn:microsoft.com/office/officeart/2005/8/layout/default"/>
    <dgm:cxn modelId="{A4CFE04A-BE69-495B-9421-FCB8CB468278}" type="presParOf" srcId="{A9EB04EB-D203-4589-AE6E-C03BDC78B49B}" destId="{2F8C871A-8353-4901-9552-048E119F7E47}" srcOrd="5" destOrd="0" presId="urn:microsoft.com/office/officeart/2005/8/layout/default"/>
    <dgm:cxn modelId="{DA4A426F-B3F6-4426-AFC3-39E5B498DF44}" type="presParOf" srcId="{A9EB04EB-D203-4589-AE6E-C03BDC78B49B}" destId="{11AFC960-410C-4A81-8048-6560B09EB45B}" srcOrd="6" destOrd="0" presId="urn:microsoft.com/office/officeart/2005/8/layout/default"/>
    <dgm:cxn modelId="{52C15253-83E1-48B5-B35D-4114E2C7DC6C}" type="presParOf" srcId="{A9EB04EB-D203-4589-AE6E-C03BDC78B49B}" destId="{05F74F81-70D7-42C3-9FB5-8E18D0B817BB}" srcOrd="7" destOrd="0" presId="urn:microsoft.com/office/officeart/2005/8/layout/default"/>
    <dgm:cxn modelId="{D05A7230-CC27-4646-9B82-0DDA9C5C783A}" type="presParOf" srcId="{A9EB04EB-D203-4589-AE6E-C03BDC78B49B}" destId="{3916EDC9-3E7B-4D36-9CF0-DBAB1D6E3B12}" srcOrd="8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1CC6975-22E7-457E-96B2-4C00DEA69BDF}">
      <dsp:nvSpPr>
        <dsp:cNvPr id="0" name=""/>
        <dsp:cNvSpPr/>
      </dsp:nvSpPr>
      <dsp:spPr>
        <a:xfrm>
          <a:off x="0" y="39687"/>
          <a:ext cx="3286125" cy="1971675"/>
        </a:xfrm>
        <a:prstGeom prst="rect">
          <a:avLst/>
        </a:prstGeom>
        <a:gradFill flip="none" rotWithShape="0">
          <a:gsLst>
            <a:gs pos="0">
              <a:srgbClr val="7030A0">
                <a:tint val="66000"/>
                <a:satMod val="160000"/>
              </a:srgbClr>
            </a:gs>
            <a:gs pos="50000">
              <a:srgbClr val="7030A0">
                <a:tint val="44500"/>
                <a:satMod val="160000"/>
              </a:srgbClr>
            </a:gs>
            <a:gs pos="100000">
              <a:srgbClr val="7030A0">
                <a:tint val="23500"/>
                <a:satMod val="160000"/>
              </a:srgbClr>
            </a:gs>
          </a:gsLst>
          <a:path path="circle">
            <a:fillToRect r="100000" b="100000"/>
          </a:path>
          <a:tileRect l="-100000" t="-100000"/>
        </a:gra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5260" tIns="175260" rIns="175260" bIns="175260" numCol="1" spcCol="1270" anchor="ctr" anchorCtr="0">
          <a:noAutofit/>
        </a:bodyPr>
        <a:lstStyle/>
        <a:p>
          <a:pPr lvl="0" algn="ctr" defTabSz="2044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600" kern="1200" dirty="0" smtClean="0"/>
            <a:t>密室逃脫</a:t>
          </a:r>
          <a:endParaRPr lang="zh-TW" altLang="en-US" sz="4600" kern="1200" dirty="0"/>
        </a:p>
      </dsp:txBody>
      <dsp:txXfrm>
        <a:off x="0" y="39687"/>
        <a:ext cx="3286125" cy="1971675"/>
      </dsp:txXfrm>
    </dsp:sp>
    <dsp:sp modelId="{34CC8955-7153-4F79-96CB-43EFED7F82AD}">
      <dsp:nvSpPr>
        <dsp:cNvPr id="0" name=""/>
        <dsp:cNvSpPr/>
      </dsp:nvSpPr>
      <dsp:spPr>
        <a:xfrm>
          <a:off x="3614737" y="39687"/>
          <a:ext cx="3286125" cy="1971675"/>
        </a:xfrm>
        <a:prstGeom prst="rect">
          <a:avLst/>
        </a:prstGeom>
        <a:blipFill rotWithShape="0">
          <a:blip xmlns:r="http://schemas.openxmlformats.org/officeDocument/2006/relationships" r:embed="rId1"/>
          <a:tile tx="0" ty="0" sx="100000" sy="100000" flip="none" algn="tl"/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5260" tIns="175260" rIns="175260" bIns="175260" numCol="1" spcCol="1270" anchor="ctr" anchorCtr="0">
          <a:noAutofit/>
        </a:bodyPr>
        <a:lstStyle/>
        <a:p>
          <a:pPr lvl="0" algn="ctr" defTabSz="2044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600" kern="1200" dirty="0" smtClean="0"/>
            <a:t>尋寶船</a:t>
          </a:r>
          <a:endParaRPr lang="zh-TW" altLang="en-US" sz="4600" kern="1200" dirty="0"/>
        </a:p>
      </dsp:txBody>
      <dsp:txXfrm>
        <a:off x="3614737" y="39687"/>
        <a:ext cx="3286125" cy="1971675"/>
      </dsp:txXfrm>
    </dsp:sp>
    <dsp:sp modelId="{35815FF9-64B6-4813-9E55-56504B762D61}">
      <dsp:nvSpPr>
        <dsp:cNvPr id="0" name=""/>
        <dsp:cNvSpPr/>
      </dsp:nvSpPr>
      <dsp:spPr>
        <a:xfrm>
          <a:off x="7229475" y="39687"/>
          <a:ext cx="3286125" cy="1971675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5260" tIns="175260" rIns="175260" bIns="175260" numCol="1" spcCol="1270" anchor="ctr" anchorCtr="0">
          <a:noAutofit/>
        </a:bodyPr>
        <a:lstStyle/>
        <a:p>
          <a:pPr lvl="0" algn="ctr" defTabSz="2044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600" kern="1200" dirty="0" smtClean="0"/>
            <a:t>叢林吼吼樹屋</a:t>
          </a:r>
          <a:endParaRPr lang="zh-TW" altLang="en-US" sz="4600" kern="1200" dirty="0"/>
        </a:p>
      </dsp:txBody>
      <dsp:txXfrm>
        <a:off x="7229475" y="39687"/>
        <a:ext cx="3286125" cy="1971675"/>
      </dsp:txXfrm>
    </dsp:sp>
    <dsp:sp modelId="{11AFC960-410C-4A81-8048-6560B09EB45B}">
      <dsp:nvSpPr>
        <dsp:cNvPr id="0" name=""/>
        <dsp:cNvSpPr/>
      </dsp:nvSpPr>
      <dsp:spPr>
        <a:xfrm>
          <a:off x="1807368" y="2339975"/>
          <a:ext cx="3286125" cy="1971675"/>
        </a:xfrm>
        <a:prstGeom prst="rect">
          <a:avLst/>
        </a:prstGeom>
        <a:solidFill>
          <a:srgbClr val="FF7C80"/>
        </a:solidFill>
        <a:ln w="6350" cap="flat" cmpd="sng" algn="ctr">
          <a:solidFill>
            <a:schemeClr val="accent4"/>
          </a:solidFill>
          <a:prstDash val="solid"/>
          <a:miter lim="800000"/>
        </a:ln>
        <a:effectLst/>
      </dsp:spPr>
      <dsp:style>
        <a:lnRef idx="1">
          <a:schemeClr val="accent4"/>
        </a:lnRef>
        <a:fillRef idx="2">
          <a:schemeClr val="accent4"/>
        </a:fillRef>
        <a:effectRef idx="1">
          <a:schemeClr val="accent4"/>
        </a:effectRef>
        <a:fontRef idx="minor">
          <a:schemeClr val="dk1"/>
        </a:fontRef>
      </dsp:style>
      <dsp:txBody>
        <a:bodyPr spcFirstLastPara="0" vert="horz" wrap="square" lIns="175260" tIns="175260" rIns="175260" bIns="175260" numCol="1" spcCol="1270" anchor="ctr" anchorCtr="0">
          <a:noAutofit/>
        </a:bodyPr>
        <a:lstStyle/>
        <a:p>
          <a:pPr lvl="0" algn="ctr" defTabSz="2044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600" kern="1200" dirty="0" smtClean="0"/>
            <a:t>幸福碰碰車</a:t>
          </a:r>
          <a:endParaRPr lang="zh-TW" altLang="en-US" sz="4600" kern="1200" dirty="0"/>
        </a:p>
      </dsp:txBody>
      <dsp:txXfrm>
        <a:off x="1807368" y="2339975"/>
        <a:ext cx="3286125" cy="1971675"/>
      </dsp:txXfrm>
    </dsp:sp>
    <dsp:sp modelId="{3916EDC9-3E7B-4D36-9CF0-DBAB1D6E3B12}">
      <dsp:nvSpPr>
        <dsp:cNvPr id="0" name=""/>
        <dsp:cNvSpPr/>
      </dsp:nvSpPr>
      <dsp:spPr>
        <a:xfrm>
          <a:off x="5422106" y="2339975"/>
          <a:ext cx="3286125" cy="1971675"/>
        </a:xfrm>
        <a:prstGeom prst="rect">
          <a:avLst/>
        </a:prstGeom>
        <a:solidFill>
          <a:srgbClr val="B878A7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5260" tIns="175260" rIns="175260" bIns="175260" numCol="1" spcCol="1270" anchor="ctr" anchorCtr="0">
          <a:noAutofit/>
        </a:bodyPr>
        <a:lstStyle/>
        <a:p>
          <a:pPr lvl="0" algn="ctr" defTabSz="2044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600" kern="1200" dirty="0" smtClean="0"/>
            <a:t>小飛龍</a:t>
          </a:r>
          <a:endParaRPr lang="en-US" altLang="zh-TW" sz="4600" kern="1200" dirty="0" smtClean="0"/>
        </a:p>
        <a:p>
          <a:pPr lvl="0" algn="ctr" defTabSz="2044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4600" kern="1200" dirty="0"/>
        </a:p>
      </dsp:txBody>
      <dsp:txXfrm>
        <a:off x="5422106" y="2339975"/>
        <a:ext cx="3286125" cy="197167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5D13C-B949-4A89-A450-4CC74912DCEE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D69B0-CCD3-4251-A9C5-4DD629D9C17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184942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5D13C-B949-4A89-A450-4CC74912DCEE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D69B0-CCD3-4251-A9C5-4DD629D9C17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277086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5D13C-B949-4A89-A450-4CC74912DCEE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D69B0-CCD3-4251-A9C5-4DD629D9C17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8254760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5D13C-B949-4A89-A450-4CC74912DCEE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D69B0-CCD3-4251-A9C5-4DD629D9C17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7752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5D13C-B949-4A89-A450-4CC74912DCEE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D69B0-CCD3-4251-A9C5-4DD629D9C17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224497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5D13C-B949-4A89-A450-4CC74912DCEE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D69B0-CCD3-4251-A9C5-4DD629D9C17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371816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5D13C-B949-4A89-A450-4CC74912DCEE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D69B0-CCD3-4251-A9C5-4DD629D9C17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999024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5D13C-B949-4A89-A450-4CC74912DCEE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D69B0-CCD3-4251-A9C5-4DD629D9C17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582680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5D13C-B949-4A89-A450-4CC74912DCEE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D69B0-CCD3-4251-A9C5-4DD629D9C17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601626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5D13C-B949-4A89-A450-4CC74912DCEE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D69B0-CCD3-4251-A9C5-4DD629D9C17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962414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5D13C-B949-4A89-A450-4CC74912DCEE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D69B0-CCD3-4251-A9C5-4DD629D9C17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295961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4000">
              <a:schemeClr val="accent1">
                <a:lumMod val="5000"/>
                <a:lumOff val="95000"/>
              </a:schemeClr>
            </a:gs>
            <a:gs pos="51500">
              <a:srgbClr val="B6BCDB"/>
            </a:gs>
            <a:gs pos="37000">
              <a:schemeClr val="accent1">
                <a:lumMod val="45000"/>
                <a:lumOff val="55000"/>
              </a:schemeClr>
            </a:gs>
            <a:gs pos="66000">
              <a:srgbClr val="B7A5CA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85D13C-B949-4A89-A450-4CC74912DCEE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1D69B0-CCD3-4251-A9C5-4DD629D9C17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018309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KTDxrilKr3s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4000">
              <a:schemeClr val="accent1">
                <a:lumMod val="5000"/>
                <a:lumOff val="95000"/>
              </a:schemeClr>
            </a:gs>
            <a:gs pos="51500">
              <a:srgbClr val="A6DFEC"/>
            </a:gs>
            <a:gs pos="37000">
              <a:srgbClr val="EFB3C1"/>
            </a:gs>
            <a:gs pos="69000">
              <a:srgbClr val="AFC2DB"/>
            </a:gs>
            <a:gs pos="78000">
              <a:srgbClr val="B3B4D3"/>
            </a:gs>
            <a:gs pos="88000">
              <a:srgbClr val="B5ADCF"/>
            </a:gs>
            <a:gs pos="96000">
              <a:schemeClr val="bg1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/>
              <a:t>兒童新樂園一日遊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TW" altLang="en-US" dirty="0" smtClean="0"/>
              <a:t>規劃 羽毛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4841148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graphicFrame>
        <p:nvGraphicFramePr>
          <p:cNvPr id="5" name="內容版面配置區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02713231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9310762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票價</a:t>
            </a:r>
            <a:endParaRPr lang="zh-TW" altLang="en-US" dirty="0"/>
          </a:p>
        </p:txBody>
      </p:sp>
      <p:graphicFrame>
        <p:nvGraphicFramePr>
          <p:cNvPr id="9" name="內容版面配置區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2954127"/>
              </p:ext>
            </p:extLst>
          </p:nvPr>
        </p:nvGraphicFramePr>
        <p:xfrm>
          <a:off x="838201" y="1825625"/>
          <a:ext cx="10515603" cy="4062556"/>
        </p:xfrm>
        <a:graphic>
          <a:graphicData uri="http://schemas.openxmlformats.org/drawingml/2006/table">
            <a:tbl>
              <a:tblPr firstRow="1" bandRow="1">
                <a:tableStyleId>{ED083AE6-46FA-4A59-8FB0-9F97EB10719F}</a:tableStyleId>
              </a:tblPr>
              <a:tblGrid>
                <a:gridCol w="1502229">
                  <a:extLst>
                    <a:ext uri="{9D8B030D-6E8A-4147-A177-3AD203B41FA5}">
                      <a16:colId xmlns:a16="http://schemas.microsoft.com/office/drawing/2014/main" val="3404748638"/>
                    </a:ext>
                  </a:extLst>
                </a:gridCol>
                <a:gridCol w="1502229">
                  <a:extLst>
                    <a:ext uri="{9D8B030D-6E8A-4147-A177-3AD203B41FA5}">
                      <a16:colId xmlns:a16="http://schemas.microsoft.com/office/drawing/2014/main" val="1733923874"/>
                    </a:ext>
                  </a:extLst>
                </a:gridCol>
                <a:gridCol w="1502229">
                  <a:extLst>
                    <a:ext uri="{9D8B030D-6E8A-4147-A177-3AD203B41FA5}">
                      <a16:colId xmlns:a16="http://schemas.microsoft.com/office/drawing/2014/main" val="689193840"/>
                    </a:ext>
                  </a:extLst>
                </a:gridCol>
                <a:gridCol w="1502229">
                  <a:extLst>
                    <a:ext uri="{9D8B030D-6E8A-4147-A177-3AD203B41FA5}">
                      <a16:colId xmlns:a16="http://schemas.microsoft.com/office/drawing/2014/main" val="60808810"/>
                    </a:ext>
                  </a:extLst>
                </a:gridCol>
                <a:gridCol w="1502229">
                  <a:extLst>
                    <a:ext uri="{9D8B030D-6E8A-4147-A177-3AD203B41FA5}">
                      <a16:colId xmlns:a16="http://schemas.microsoft.com/office/drawing/2014/main" val="856291530"/>
                    </a:ext>
                  </a:extLst>
                </a:gridCol>
                <a:gridCol w="1502229">
                  <a:extLst>
                    <a:ext uri="{9D8B030D-6E8A-4147-A177-3AD203B41FA5}">
                      <a16:colId xmlns:a16="http://schemas.microsoft.com/office/drawing/2014/main" val="3623163095"/>
                    </a:ext>
                  </a:extLst>
                </a:gridCol>
                <a:gridCol w="1502229">
                  <a:extLst>
                    <a:ext uri="{9D8B030D-6E8A-4147-A177-3AD203B41FA5}">
                      <a16:colId xmlns:a16="http://schemas.microsoft.com/office/drawing/2014/main" val="1595091146"/>
                    </a:ext>
                  </a:extLst>
                </a:gridCol>
              </a:tblGrid>
              <a:tr h="976351"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票種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門票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>
                    <a:solidFill>
                      <a:srgbClr val="B878A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園區自營遊樂設施</a:t>
                      </a:r>
                      <a:br>
                        <a:rPr lang="zh-TW" altLang="en-US" dirty="0">
                          <a:effectLst/>
                        </a:rPr>
                      </a:br>
                      <a:r>
                        <a:rPr lang="zh-TW" altLang="en-US" dirty="0">
                          <a:effectLst/>
                        </a:rPr>
                        <a:t>（每項每次）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委外小型遊樂設施</a:t>
                      </a:r>
                      <a:br>
                        <a:rPr lang="zh-TW" altLang="en-US" dirty="0">
                          <a:effectLst/>
                        </a:rPr>
                      </a:br>
                      <a:r>
                        <a:rPr lang="zh-TW" altLang="en-US" dirty="0">
                          <a:effectLst/>
                        </a:rPr>
                        <a:t>（每項每次）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小小水樂園</a:t>
                      </a:r>
                      <a:br>
                        <a:rPr lang="zh-TW" altLang="en-US" dirty="0">
                          <a:effectLst/>
                        </a:rPr>
                      </a:br>
                      <a:r>
                        <a:rPr lang="en-US" altLang="zh-TW" dirty="0">
                          <a:effectLst/>
                        </a:rPr>
                        <a:t>(</a:t>
                      </a:r>
                      <a:r>
                        <a:rPr lang="zh-TW" altLang="en-US" dirty="0">
                          <a:effectLst/>
                        </a:rPr>
                        <a:t>夏季開放</a:t>
                      </a:r>
                      <a:r>
                        <a:rPr lang="en-US" altLang="zh-TW" dirty="0">
                          <a:effectLst/>
                        </a:rPr>
                        <a:t>)</a:t>
                      </a:r>
                      <a:br>
                        <a:rPr lang="en-US" altLang="zh-TW" dirty="0">
                          <a:effectLst/>
                        </a:rPr>
                      </a:br>
                      <a:r>
                        <a:rPr lang="zh-TW" altLang="en-US" dirty="0">
                          <a:effectLst/>
                        </a:rPr>
                        <a:t>（每次）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03432430"/>
                  </a:ext>
                </a:extLst>
              </a:tr>
              <a:tr h="1340811"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全票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>
                    <a:solidFill>
                      <a:srgbClr val="FF0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優待票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>
                    <a:solidFill>
                      <a:srgbClr val="FF0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團體票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>
                    <a:solidFill>
                      <a:srgbClr val="FF0000">
                        <a:alpha val="20000"/>
                      </a:srgb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26656372"/>
                  </a:ext>
                </a:extLst>
              </a:tr>
              <a:tr h="872697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zh-TW" altLang="en-US" dirty="0">
                          <a:effectLst/>
                        </a:rPr>
                        <a:t>票價</a:t>
                      </a:r>
                      <a:br>
                        <a:rPr lang="zh-TW" altLang="en-US" dirty="0">
                          <a:effectLst/>
                        </a:rPr>
                      </a:br>
                      <a:r>
                        <a:rPr lang="en-US" altLang="zh-TW" dirty="0">
                          <a:effectLst/>
                        </a:rPr>
                        <a:t>(</a:t>
                      </a:r>
                      <a:r>
                        <a:rPr lang="zh-TW" altLang="en-US" dirty="0">
                          <a:effectLst/>
                        </a:rPr>
                        <a:t>元，含稅</a:t>
                      </a:r>
                      <a:r>
                        <a:rPr lang="en-US" altLang="zh-TW" dirty="0"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30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15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30</a:t>
                      </a:r>
                      <a:r>
                        <a:rPr lang="zh-TW" altLang="en-US">
                          <a:effectLst/>
                        </a:rPr>
                        <a:t>人</a:t>
                      </a:r>
                      <a:r>
                        <a:rPr lang="en-US" altLang="zh-TW">
                          <a:effectLst/>
                        </a:rPr>
                        <a:t>(</a:t>
                      </a:r>
                      <a:r>
                        <a:rPr lang="zh-TW" altLang="en-US">
                          <a:effectLst/>
                        </a:rPr>
                        <a:t>含</a:t>
                      </a:r>
                      <a:r>
                        <a:rPr lang="en-US" altLang="zh-TW">
                          <a:effectLst/>
                        </a:rPr>
                        <a:t>)</a:t>
                      </a:r>
                      <a:br>
                        <a:rPr lang="en-US" altLang="zh-TW">
                          <a:effectLst/>
                        </a:rPr>
                      </a:br>
                      <a:r>
                        <a:rPr lang="zh-TW" altLang="en-US">
                          <a:effectLst/>
                        </a:rPr>
                        <a:t>以上</a:t>
                      </a:r>
                      <a:r>
                        <a:rPr lang="en-US" altLang="zh-TW">
                          <a:effectLst/>
                        </a:rPr>
                        <a:t>7</a:t>
                      </a:r>
                      <a:r>
                        <a:rPr lang="zh-TW" altLang="en-US">
                          <a:effectLst/>
                        </a:rPr>
                        <a:t>折</a:t>
                      </a: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30 (7</a:t>
                      </a:r>
                      <a:r>
                        <a:rPr lang="zh-TW" altLang="en-US" dirty="0">
                          <a:effectLst/>
                        </a:rPr>
                        <a:t>項</a:t>
                      </a:r>
                      <a:r>
                        <a:rPr lang="en-US" altLang="zh-TW" dirty="0"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50-80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50</a:t>
                      </a:r>
                    </a:p>
                  </a:txBody>
                  <a:tcPr marL="28575" marR="28575" marT="28575" marB="28575" anchor="ctr"/>
                </a:tc>
                <a:extLst>
                  <a:ext uri="{0D108BD9-81ED-4DB2-BD59-A6C34878D82A}">
                    <a16:rowId xmlns:a16="http://schemas.microsoft.com/office/drawing/2014/main" val="4062238470"/>
                  </a:ext>
                </a:extLst>
              </a:tr>
              <a:tr h="872697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sz="1800" kern="1200" dirty="0" smtClean="0">
                          <a:effectLst/>
                        </a:rPr>
                        <a:t>20 (8</a:t>
                      </a:r>
                      <a:r>
                        <a:rPr lang="zh-TW" altLang="en-US" sz="1800" kern="1200" dirty="0" smtClean="0">
                          <a:effectLst/>
                        </a:rPr>
                        <a:t>項</a:t>
                      </a:r>
                      <a:r>
                        <a:rPr lang="en-US" altLang="zh-TW" sz="1800" kern="1200" dirty="0" smtClean="0">
                          <a:effectLst/>
                        </a:rPr>
                        <a:t>)</a:t>
                      </a:r>
                      <a:endParaRPr lang="en-US" altLang="zh-TW" dirty="0">
                        <a:effectLst/>
                      </a:endParaRPr>
                    </a:p>
                  </a:txBody>
                  <a:tcPr marL="28575" marR="28575" marT="28575" marB="28575" anchor="ctr"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896422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630739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《</a:t>
            </a:r>
            <a:r>
              <a:rPr lang="zh-TW" altLang="en-US" dirty="0"/>
              <a:t>奇幻世界</a:t>
            </a:r>
            <a:r>
              <a:rPr lang="en-US" altLang="zh-TW" dirty="0"/>
              <a:t>》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altLang="zh-TW" dirty="0"/>
              <a:t>2</a:t>
            </a:r>
            <a:r>
              <a:rPr lang="zh-TW" altLang="en-US" dirty="0"/>
              <a:t>樓火山後方	</a:t>
            </a:r>
            <a:r>
              <a:rPr lang="zh-TW" altLang="en-US" dirty="0" smtClean="0"/>
              <a:t>                        大家</a:t>
            </a:r>
            <a:r>
              <a:rPr lang="zh-TW" altLang="en-US" dirty="0"/>
              <a:t>進入奇幻世界度過愉快的一天，睡醒後卻發現太陽不再升起，向日葵垂頭喪氣，風的歌聲找不到旋律，必須協助這裡恢復生動的模樣</a:t>
            </a:r>
            <a:r>
              <a:rPr lang="en-US" altLang="zh-TW" dirty="0"/>
              <a:t>…</a:t>
            </a:r>
            <a:endParaRPr lang="zh-TW" altLang="en-US" dirty="0"/>
          </a:p>
        </p:txBody>
      </p:sp>
      <p:pic>
        <p:nvPicPr>
          <p:cNvPr id="1026" name="Picture 2" descr="《奇幻世界》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9800" y="1129854"/>
            <a:ext cx="5922819" cy="54233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080296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 尋寶船	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altLang="zh-TW" dirty="0"/>
              <a:t>1</a:t>
            </a:r>
            <a:r>
              <a:rPr lang="zh-TW" altLang="en-US" dirty="0"/>
              <a:t>樓夢想海	仿木造古戰船的造型，以左右擺盪凌空飛渡，體驗離心力的刺激感。</a:t>
            </a:r>
          </a:p>
          <a:p>
            <a:endParaRPr lang="zh-TW" altLang="en-US" dirty="0"/>
          </a:p>
          <a:p>
            <a:r>
              <a:rPr lang="zh-TW" altLang="en-US" dirty="0"/>
              <a:t>尖叫指數</a:t>
            </a:r>
          </a:p>
          <a:p>
            <a:r>
              <a:rPr lang="zh-TW" altLang="en-US" dirty="0"/>
              <a:t>⚡⚡⚡⚡⚡</a:t>
            </a:r>
          </a:p>
          <a:p>
            <a:r>
              <a:rPr lang="zh-TW" altLang="en-US" dirty="0"/>
              <a:t>溫馨指數</a:t>
            </a:r>
          </a:p>
          <a:p>
            <a:r>
              <a:rPr lang="zh-TW" altLang="en-US" dirty="0"/>
              <a:t>🌞☁☁☁☁</a:t>
            </a:r>
          </a:p>
          <a:p>
            <a:r>
              <a:rPr lang="zh-TW" altLang="en-US" dirty="0"/>
              <a:t>戀愛指數</a:t>
            </a:r>
          </a:p>
          <a:p>
            <a:r>
              <a:rPr lang="zh-TW" altLang="en-US" dirty="0"/>
              <a:t>💗💗💗</a:t>
            </a:r>
            <a:r>
              <a:rPr lang="zh-TW" altLang="en-US" dirty="0" smtClean="0"/>
              <a:t>💗</a:t>
            </a:r>
            <a:endParaRPr lang="zh-TW" altLang="en-US" dirty="0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zh-TW" altLang="en-US" dirty="0"/>
          </a:p>
        </p:txBody>
      </p:sp>
      <p:pic>
        <p:nvPicPr>
          <p:cNvPr id="2050" name="Picture 2" descr="尋寶船(海盜船)"/>
          <p:cNvPicPr>
            <a:picLocks noGrp="1" noChangeAspect="1" noChangeArrowheads="1"/>
          </p:cNvPicPr>
          <p:nvPr>
            <p:ph sz="quarter" idx="4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7588" y="1399310"/>
            <a:ext cx="5429394" cy="43087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169972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資料來源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/>
              <a:t>兒童新</a:t>
            </a:r>
            <a:r>
              <a:rPr lang="zh-TW" altLang="en-US" dirty="0" smtClean="0"/>
              <a:t>樂園</a:t>
            </a:r>
            <a:r>
              <a:rPr lang="en-US" altLang="zh-TW" dirty="0"/>
              <a:t>https://www.tcap.taipei/Default.aspx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9464734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dirty="0"/>
              <a:t>兒童新</a:t>
            </a:r>
            <a:r>
              <a:rPr lang="zh-TW" altLang="en-US" b="1"/>
              <a:t>樂園</a:t>
            </a:r>
            <a:r>
              <a:rPr lang="zh-TW" altLang="en-US" b="1" smtClean="0"/>
              <a:t>簡介</a:t>
            </a:r>
            <a:endParaRPr lang="zh-TW" altLang="en-US" dirty="0"/>
          </a:p>
        </p:txBody>
      </p:sp>
      <p:pic>
        <p:nvPicPr>
          <p:cNvPr id="5" name="KTDxrilKr3s"/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2587282" y="2306662"/>
            <a:ext cx="6767733" cy="39675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44901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82</TotalTime>
  <Words>204</Words>
  <Application>Microsoft Office PowerPoint</Application>
  <PresentationFormat>寬螢幕</PresentationFormat>
  <Paragraphs>38</Paragraphs>
  <Slides>7</Slides>
  <Notes>0</Notes>
  <HiddenSlides>0</HiddenSlides>
  <MMClips>1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7</vt:i4>
      </vt:variant>
    </vt:vector>
  </HeadingPairs>
  <TitlesOfParts>
    <vt:vector size="12" baseType="lpstr">
      <vt:lpstr>新細明體</vt:lpstr>
      <vt:lpstr>Arial</vt:lpstr>
      <vt:lpstr>Calibri</vt:lpstr>
      <vt:lpstr>Calibri Light</vt:lpstr>
      <vt:lpstr>Office 佈景主題</vt:lpstr>
      <vt:lpstr>兒童新樂園一日遊</vt:lpstr>
      <vt:lpstr>PowerPoint 簡報</vt:lpstr>
      <vt:lpstr>票價</vt:lpstr>
      <vt:lpstr>《奇幻世界》</vt:lpstr>
      <vt:lpstr> 尋寶船 </vt:lpstr>
      <vt:lpstr>資料來源</vt:lpstr>
      <vt:lpstr>兒童新樂園簡介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兒童新樂園一日遊</dc:title>
  <dc:creator>Windows 使用者</dc:creator>
  <cp:lastModifiedBy>Windows 使用者</cp:lastModifiedBy>
  <cp:revision>12</cp:revision>
  <dcterms:created xsi:type="dcterms:W3CDTF">2022-12-26T03:38:06Z</dcterms:created>
  <dcterms:modified xsi:type="dcterms:W3CDTF">2023-01-16T03:58:57Z</dcterms:modified>
</cp:coreProperties>
</file>