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ABEF"/>
    <a:srgbClr val="BF57DB"/>
    <a:srgbClr val="B77B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CEBBA-F865-4C39-883C-376AD6A7D05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87CD6CD-160B-4539-BBE6-5A0076431415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dirty="0" smtClean="0"/>
            <a:t>密室逃脫</a:t>
          </a:r>
          <a:endParaRPr lang="zh-TW" altLang="en-US" dirty="0"/>
        </a:p>
      </dgm:t>
    </dgm:pt>
    <dgm:pt modelId="{61C1F729-2228-40D6-8798-174B3B08C784}" type="parTrans" cxnId="{F8764936-8AEE-4501-8C27-4646B5D81586}">
      <dgm:prSet/>
      <dgm:spPr/>
      <dgm:t>
        <a:bodyPr/>
        <a:lstStyle/>
        <a:p>
          <a:endParaRPr lang="zh-TW" altLang="en-US"/>
        </a:p>
      </dgm:t>
    </dgm:pt>
    <dgm:pt modelId="{5B43836F-F808-46FE-A254-CDD88C7F78E2}" type="sibTrans" cxnId="{F8764936-8AEE-4501-8C27-4646B5D81586}">
      <dgm:prSet/>
      <dgm:spPr/>
      <dgm:t>
        <a:bodyPr/>
        <a:lstStyle/>
        <a:p>
          <a:endParaRPr lang="zh-TW" altLang="en-US"/>
        </a:p>
      </dgm:t>
    </dgm:pt>
    <dgm:pt modelId="{BCDAE0EA-A5D7-4A82-A4F3-950B53492A99}">
      <dgm:prSet phldrT="[文字]"/>
      <dgm:spPr>
        <a:solidFill>
          <a:srgbClr val="FFC000"/>
        </a:soli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ED12162-AF5A-4680-876A-B12EF2E1E61E}" type="parTrans" cxnId="{126904DA-FC6C-4BDF-9AE2-552A7785A9CB}">
      <dgm:prSet/>
      <dgm:spPr/>
      <dgm:t>
        <a:bodyPr/>
        <a:lstStyle/>
        <a:p>
          <a:endParaRPr lang="zh-TW" altLang="en-US"/>
        </a:p>
      </dgm:t>
    </dgm:pt>
    <dgm:pt modelId="{DA7E7046-0A45-40CB-ABA0-E13D2270526B}" type="sibTrans" cxnId="{126904DA-FC6C-4BDF-9AE2-552A7785A9CB}">
      <dgm:prSet/>
      <dgm:spPr/>
      <dgm:t>
        <a:bodyPr/>
        <a:lstStyle/>
        <a:p>
          <a:endParaRPr lang="zh-TW" altLang="en-US"/>
        </a:p>
      </dgm:t>
    </dgm:pt>
    <dgm:pt modelId="{9508030E-9427-40DB-AE3A-1A8F799A3D2D}">
      <dgm:prSet phldrT="[文字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D3C14FD6-551F-4893-8DF9-2655599E07DE}" type="parTrans" cxnId="{44229BF4-C531-4840-8282-FC17EAAF234D}">
      <dgm:prSet/>
      <dgm:spPr/>
      <dgm:t>
        <a:bodyPr/>
        <a:lstStyle/>
        <a:p>
          <a:endParaRPr lang="zh-TW" altLang="en-US"/>
        </a:p>
      </dgm:t>
    </dgm:pt>
    <dgm:pt modelId="{4A94A517-7C50-468A-BE30-052B04C524FA}" type="sibTrans" cxnId="{44229BF4-C531-4840-8282-FC17EAAF234D}">
      <dgm:prSet/>
      <dgm:spPr/>
      <dgm:t>
        <a:bodyPr/>
        <a:lstStyle/>
        <a:p>
          <a:endParaRPr lang="zh-TW" altLang="en-US"/>
        </a:p>
      </dgm:t>
    </dgm:pt>
    <dgm:pt modelId="{752E0CA1-5E28-41AE-B007-46F3966259A5}">
      <dgm:prSet phldrT="[文字]"/>
      <dgm:spPr>
        <a:solidFill>
          <a:srgbClr val="92D050"/>
        </a:soli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FD905D47-5116-4AB8-B206-D491ADF3CBA2}" type="parTrans" cxnId="{557A5D02-49B6-46F2-B299-543A874115D5}">
      <dgm:prSet/>
      <dgm:spPr/>
      <dgm:t>
        <a:bodyPr/>
        <a:lstStyle/>
        <a:p>
          <a:endParaRPr lang="zh-TW" altLang="en-US"/>
        </a:p>
      </dgm:t>
    </dgm:pt>
    <dgm:pt modelId="{E15C96C5-A4A0-4CC8-ADF9-5AB7EC580089}" type="sibTrans" cxnId="{557A5D02-49B6-46F2-B299-543A874115D5}">
      <dgm:prSet/>
      <dgm:spPr/>
      <dgm:t>
        <a:bodyPr/>
        <a:lstStyle/>
        <a:p>
          <a:endParaRPr lang="zh-TW" altLang="en-US"/>
        </a:p>
      </dgm:t>
    </dgm:pt>
    <dgm:pt modelId="{01E90C81-E865-4600-AEA7-20E59BC6ACB5}">
      <dgm:prSet phldrT="[文字]"/>
      <dgm:spPr>
        <a:solidFill>
          <a:srgbClr val="00B050"/>
        </a:soli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94C5577D-AB46-4441-9594-D2EA0A033C1E}" type="parTrans" cxnId="{0F64960F-2EF7-49E8-AD7D-DBD8B213B2FF}">
      <dgm:prSet/>
      <dgm:spPr/>
      <dgm:t>
        <a:bodyPr/>
        <a:lstStyle/>
        <a:p>
          <a:endParaRPr lang="zh-TW" altLang="en-US"/>
        </a:p>
      </dgm:t>
    </dgm:pt>
    <dgm:pt modelId="{60BB4587-0BF4-47F5-823C-F9104CB2A250}" type="sibTrans" cxnId="{0F64960F-2EF7-49E8-AD7D-DBD8B213B2FF}">
      <dgm:prSet/>
      <dgm:spPr/>
      <dgm:t>
        <a:bodyPr/>
        <a:lstStyle/>
        <a:p>
          <a:endParaRPr lang="zh-TW" altLang="en-US"/>
        </a:p>
      </dgm:t>
    </dgm:pt>
    <dgm:pt modelId="{957BECCD-F042-40DF-AEFE-7181F4AC0A26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356CBA9C-A453-4B78-B737-3B4D3D0E140E}" type="parTrans" cxnId="{95B137F2-D8AB-4943-8A37-EEF278921D31}">
      <dgm:prSet/>
      <dgm:spPr/>
      <dgm:t>
        <a:bodyPr/>
        <a:lstStyle/>
        <a:p>
          <a:endParaRPr lang="zh-TW" altLang="en-US"/>
        </a:p>
      </dgm:t>
    </dgm:pt>
    <dgm:pt modelId="{1A7808CA-6F96-42CC-AB91-AF493C1CE6F8}" type="sibTrans" cxnId="{95B137F2-D8AB-4943-8A37-EEF278921D31}">
      <dgm:prSet/>
      <dgm:spPr/>
      <dgm:t>
        <a:bodyPr/>
        <a:lstStyle/>
        <a:p>
          <a:endParaRPr lang="zh-TW" altLang="en-US"/>
        </a:p>
      </dgm:t>
    </dgm:pt>
    <dgm:pt modelId="{6BBB4E99-E9BF-4D96-8F2E-81D82712D3AE}">
      <dgm:prSet phldrT="[文字]"/>
      <dgm:spPr>
        <a:solidFill>
          <a:srgbClr val="002060"/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B30F1E78-44BC-4E4F-8655-A1EC21D1A3C9}" type="parTrans" cxnId="{25D42BD5-891E-4127-B268-0C8DE388C770}">
      <dgm:prSet/>
      <dgm:spPr/>
      <dgm:t>
        <a:bodyPr/>
        <a:lstStyle/>
        <a:p>
          <a:endParaRPr lang="zh-TW" altLang="en-US"/>
        </a:p>
      </dgm:t>
    </dgm:pt>
    <dgm:pt modelId="{0AC07EFC-EAF6-4137-9A33-8183F1BB2D43}" type="sibTrans" cxnId="{25D42BD5-891E-4127-B268-0C8DE388C770}">
      <dgm:prSet/>
      <dgm:spPr/>
      <dgm:t>
        <a:bodyPr/>
        <a:lstStyle/>
        <a:p>
          <a:endParaRPr lang="zh-TW" altLang="en-US"/>
        </a:p>
      </dgm:t>
    </dgm:pt>
    <dgm:pt modelId="{41174336-CD03-4200-8AEE-9D90C080B7A8}">
      <dgm:prSet phldrT="[文字]"/>
      <dgm:spPr>
        <a:solidFill>
          <a:srgbClr val="B77BE9"/>
        </a:soli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2E6DB7EE-ADCD-4BD3-8DDF-25613D54C84F}" type="parTrans" cxnId="{43539F93-1A07-41C2-93D6-7279988261C6}">
      <dgm:prSet/>
      <dgm:spPr/>
      <dgm:t>
        <a:bodyPr/>
        <a:lstStyle/>
        <a:p>
          <a:endParaRPr lang="zh-TW" altLang="en-US"/>
        </a:p>
      </dgm:t>
    </dgm:pt>
    <dgm:pt modelId="{9C0F8943-E8F2-4797-BB49-E4CBF1AE9379}" type="sibTrans" cxnId="{43539F93-1A07-41C2-93D6-7279988261C6}">
      <dgm:prSet/>
      <dgm:spPr/>
      <dgm:t>
        <a:bodyPr/>
        <a:lstStyle/>
        <a:p>
          <a:endParaRPr lang="zh-TW" altLang="en-US"/>
        </a:p>
      </dgm:t>
    </dgm:pt>
    <dgm:pt modelId="{5F093790-DE33-4047-9465-5EB1E0B394EE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C81049E6-096B-4B59-B1B9-7D6F37D25A8C}" type="parTrans" cxnId="{966958FF-792B-49F2-9F28-FF9F66C7A2A5}">
      <dgm:prSet/>
      <dgm:spPr/>
      <dgm:t>
        <a:bodyPr/>
        <a:lstStyle/>
        <a:p>
          <a:endParaRPr lang="zh-TW" altLang="en-US"/>
        </a:p>
      </dgm:t>
    </dgm:pt>
    <dgm:pt modelId="{67A05ECF-EF10-49F9-9625-AA7A59E7A735}" type="sibTrans" cxnId="{966958FF-792B-49F2-9F28-FF9F66C7A2A5}">
      <dgm:prSet/>
      <dgm:spPr/>
      <dgm:t>
        <a:bodyPr/>
        <a:lstStyle/>
        <a:p>
          <a:endParaRPr lang="zh-TW" altLang="en-US"/>
        </a:p>
      </dgm:t>
    </dgm:pt>
    <dgm:pt modelId="{D20F2C6D-FA3A-43F1-B83F-DAF3A31301D4}" type="pres">
      <dgm:prSet presAssocID="{D9BCEBBA-F865-4C39-883C-376AD6A7D0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93149A5-84C9-4A7F-B8A6-D156DD5435F6}" type="pres">
      <dgm:prSet presAssocID="{A87CD6CD-160B-4539-BBE6-5A0076431415}" presName="node" presStyleLbl="node1" presStyleIdx="0" presStyleCnt="9" custLinFactNeighborX="962" custLinFactNeighborY="-844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9D5620-001A-483C-807D-B6C5C3F1748F}" type="pres">
      <dgm:prSet presAssocID="{5B43836F-F808-46FE-A254-CDD88C7F78E2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0C760605-C385-4EFE-8ACF-0A0E1B9C4EF8}" type="pres">
      <dgm:prSet presAssocID="{5B43836F-F808-46FE-A254-CDD88C7F78E2}" presName="connectorText" presStyleLbl="sibTrans2D1" presStyleIdx="0" presStyleCnt="8"/>
      <dgm:spPr/>
      <dgm:t>
        <a:bodyPr/>
        <a:lstStyle/>
        <a:p>
          <a:endParaRPr lang="zh-TW" altLang="en-US"/>
        </a:p>
      </dgm:t>
    </dgm:pt>
    <dgm:pt modelId="{045A762B-5D93-4BF3-8A8C-5609AB3A3B66}" type="pres">
      <dgm:prSet presAssocID="{BCDAE0EA-A5D7-4A82-A4F3-950B53492A99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375394-869A-4CCE-9BF7-FB4848429272}" type="pres">
      <dgm:prSet presAssocID="{DA7E7046-0A45-40CB-ABA0-E13D2270526B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7FE14FC6-E4FA-4B37-9EC4-2AA2FB55561E}" type="pres">
      <dgm:prSet presAssocID="{DA7E7046-0A45-40CB-ABA0-E13D2270526B}" presName="connectorText" presStyleLbl="sibTrans2D1" presStyleIdx="1" presStyleCnt="8"/>
      <dgm:spPr/>
      <dgm:t>
        <a:bodyPr/>
        <a:lstStyle/>
        <a:p>
          <a:endParaRPr lang="zh-TW" altLang="en-US"/>
        </a:p>
      </dgm:t>
    </dgm:pt>
    <dgm:pt modelId="{9B2A7251-9ADC-4337-B867-CA1C8FB7145C}" type="pres">
      <dgm:prSet presAssocID="{9508030E-9427-40DB-AE3A-1A8F799A3D2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341F6C-2FB3-42D9-94C6-02D1C65CD518}" type="pres">
      <dgm:prSet presAssocID="{4A94A517-7C50-468A-BE30-052B04C524FA}" presName="sibTrans" presStyleLbl="sibTrans2D1" presStyleIdx="2" presStyleCnt="8"/>
      <dgm:spPr/>
      <dgm:t>
        <a:bodyPr/>
        <a:lstStyle/>
        <a:p>
          <a:endParaRPr lang="zh-TW" altLang="en-US"/>
        </a:p>
      </dgm:t>
    </dgm:pt>
    <dgm:pt modelId="{DBA0389F-4760-4461-B96D-0BB820CF9378}" type="pres">
      <dgm:prSet presAssocID="{4A94A517-7C50-468A-BE30-052B04C524FA}" presName="connectorText" presStyleLbl="sibTrans2D1" presStyleIdx="2" presStyleCnt="8"/>
      <dgm:spPr/>
      <dgm:t>
        <a:bodyPr/>
        <a:lstStyle/>
        <a:p>
          <a:endParaRPr lang="zh-TW" altLang="en-US"/>
        </a:p>
      </dgm:t>
    </dgm:pt>
    <dgm:pt modelId="{8F72A454-6D49-4282-92A7-CE968D941C57}" type="pres">
      <dgm:prSet presAssocID="{752E0CA1-5E28-41AE-B007-46F3966259A5}" presName="node" presStyleLbl="node1" presStyleIdx="3" presStyleCnt="9" custLinFactNeighborX="-3908" custLinFactNeighborY="-13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D055A6-0449-4A85-8E68-921DDA5E0AA2}" type="pres">
      <dgm:prSet presAssocID="{E15C96C5-A4A0-4CC8-ADF9-5AB7EC580089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76A48884-1851-4201-BE7E-7CBBB21BBCF9}" type="pres">
      <dgm:prSet presAssocID="{E15C96C5-A4A0-4CC8-ADF9-5AB7EC580089}" presName="connectorText" presStyleLbl="sibTrans2D1" presStyleIdx="3" presStyleCnt="8"/>
      <dgm:spPr/>
      <dgm:t>
        <a:bodyPr/>
        <a:lstStyle/>
        <a:p>
          <a:endParaRPr lang="zh-TW" altLang="en-US"/>
        </a:p>
      </dgm:t>
    </dgm:pt>
    <dgm:pt modelId="{04672C00-E15E-4DC1-BE44-6386B43A82BF}" type="pres">
      <dgm:prSet presAssocID="{01E90C81-E865-4600-AEA7-20E59BC6ACB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C6D02D-2A3A-40FA-8C96-6D39DD816696}" type="pres">
      <dgm:prSet presAssocID="{60BB4587-0BF4-47F5-823C-F9104CB2A250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3494448C-14E7-44C0-9215-B491E99A8EC9}" type="pres">
      <dgm:prSet presAssocID="{60BB4587-0BF4-47F5-823C-F9104CB2A250}" presName="connectorText" presStyleLbl="sibTrans2D1" presStyleIdx="4" presStyleCnt="8"/>
      <dgm:spPr/>
      <dgm:t>
        <a:bodyPr/>
        <a:lstStyle/>
        <a:p>
          <a:endParaRPr lang="zh-TW" altLang="en-US"/>
        </a:p>
      </dgm:t>
    </dgm:pt>
    <dgm:pt modelId="{FA4AA12B-5D12-4A5A-8E0D-29A12FA6405D}" type="pres">
      <dgm:prSet presAssocID="{957BECCD-F042-40DF-AEFE-7181F4AC0A26}" presName="node" presStyleLbl="node1" presStyleIdx="5" presStyleCnt="9" custLinFactNeighborX="-58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CD713E-B938-4634-8327-9F871743C8DB}" type="pres">
      <dgm:prSet presAssocID="{1A7808CA-6F96-42CC-AB91-AF493C1CE6F8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D75C6462-1C34-42ED-889C-75756689DE90}" type="pres">
      <dgm:prSet presAssocID="{1A7808CA-6F96-42CC-AB91-AF493C1CE6F8}" presName="connectorText" presStyleLbl="sibTrans2D1" presStyleIdx="5" presStyleCnt="8"/>
      <dgm:spPr/>
      <dgm:t>
        <a:bodyPr/>
        <a:lstStyle/>
        <a:p>
          <a:endParaRPr lang="zh-TW" altLang="en-US"/>
        </a:p>
      </dgm:t>
    </dgm:pt>
    <dgm:pt modelId="{96B5E04E-7C31-4C9C-80C1-6E49F4DA0478}" type="pres">
      <dgm:prSet presAssocID="{6BBB4E99-E9BF-4D96-8F2E-81D82712D3AE}" presName="node" presStyleLbl="node1" presStyleIdx="6" presStyleCnt="9" custLinFactNeighborX="-1293" custLinFactNeighborY="-43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A85335-4275-4C0B-8B09-19FBD9614647}" type="pres">
      <dgm:prSet presAssocID="{0AC07EFC-EAF6-4137-9A33-8183F1BB2D43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01B5B48E-F000-43A9-92F0-5C170CB5E7A5}" type="pres">
      <dgm:prSet presAssocID="{0AC07EFC-EAF6-4137-9A33-8183F1BB2D43}" presName="connectorText" presStyleLbl="sibTrans2D1" presStyleIdx="6" presStyleCnt="8"/>
      <dgm:spPr/>
      <dgm:t>
        <a:bodyPr/>
        <a:lstStyle/>
        <a:p>
          <a:endParaRPr lang="zh-TW" altLang="en-US"/>
        </a:p>
      </dgm:t>
    </dgm:pt>
    <dgm:pt modelId="{A04B3F67-761A-4056-A5A2-7DCB979AFEDB}" type="pres">
      <dgm:prSet presAssocID="{41174336-CD03-4200-8AEE-9D90C080B7A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C4D294-2BEE-4FAB-BB47-8DCE1EC268DA}" type="pres">
      <dgm:prSet presAssocID="{9C0F8943-E8F2-4797-BB49-E4CBF1AE9379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B5119B7B-93D0-4C62-BA65-B3E01F583B2D}" type="pres">
      <dgm:prSet presAssocID="{9C0F8943-E8F2-4797-BB49-E4CBF1AE9379}" presName="connectorText" presStyleLbl="sibTrans2D1" presStyleIdx="7" presStyleCnt="8"/>
      <dgm:spPr/>
      <dgm:t>
        <a:bodyPr/>
        <a:lstStyle/>
        <a:p>
          <a:endParaRPr lang="zh-TW" altLang="en-US"/>
        </a:p>
      </dgm:t>
    </dgm:pt>
    <dgm:pt modelId="{EB700B91-7900-4AB3-A228-970601AB6933}" type="pres">
      <dgm:prSet presAssocID="{5F093790-DE33-4047-9465-5EB1E0B394EE}" presName="node" presStyleLbl="node1" presStyleIdx="8" presStyleCnt="9" custLinFactNeighborY="911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40CD51B-696F-45D7-A48E-1C6E0649188A}" type="presOf" srcId="{9C0F8943-E8F2-4797-BB49-E4CBF1AE9379}" destId="{4EC4D294-2BEE-4FAB-BB47-8DCE1EC268DA}" srcOrd="0" destOrd="0" presId="urn:microsoft.com/office/officeart/2005/8/layout/process5"/>
    <dgm:cxn modelId="{1A3FE82B-2643-4E35-B1FA-C7358AE6316C}" type="presOf" srcId="{41174336-CD03-4200-8AEE-9D90C080B7A8}" destId="{A04B3F67-761A-4056-A5A2-7DCB979AFEDB}" srcOrd="0" destOrd="0" presId="urn:microsoft.com/office/officeart/2005/8/layout/process5"/>
    <dgm:cxn modelId="{E8277620-BBF2-41E0-9C8F-77CCE296A809}" type="presOf" srcId="{60BB4587-0BF4-47F5-823C-F9104CB2A250}" destId="{85C6D02D-2A3A-40FA-8C96-6D39DD816696}" srcOrd="0" destOrd="0" presId="urn:microsoft.com/office/officeart/2005/8/layout/process5"/>
    <dgm:cxn modelId="{8830A3E7-F31E-4C24-AF0A-85A41E0B426C}" type="presOf" srcId="{0AC07EFC-EAF6-4137-9A33-8183F1BB2D43}" destId="{01B5B48E-F000-43A9-92F0-5C170CB5E7A5}" srcOrd="1" destOrd="0" presId="urn:microsoft.com/office/officeart/2005/8/layout/process5"/>
    <dgm:cxn modelId="{87F1DDC7-271A-4DC3-9270-9B707C1D4E3C}" type="presOf" srcId="{5B43836F-F808-46FE-A254-CDD88C7F78E2}" destId="{E39D5620-001A-483C-807D-B6C5C3F1748F}" srcOrd="0" destOrd="0" presId="urn:microsoft.com/office/officeart/2005/8/layout/process5"/>
    <dgm:cxn modelId="{F5990217-24E7-415C-A432-92944AD35D59}" type="presOf" srcId="{957BECCD-F042-40DF-AEFE-7181F4AC0A26}" destId="{FA4AA12B-5D12-4A5A-8E0D-29A12FA6405D}" srcOrd="0" destOrd="0" presId="urn:microsoft.com/office/officeart/2005/8/layout/process5"/>
    <dgm:cxn modelId="{AE24511F-4F5E-4213-8920-31324163133C}" type="presOf" srcId="{9C0F8943-E8F2-4797-BB49-E4CBF1AE9379}" destId="{B5119B7B-93D0-4C62-BA65-B3E01F583B2D}" srcOrd="1" destOrd="0" presId="urn:microsoft.com/office/officeart/2005/8/layout/process5"/>
    <dgm:cxn modelId="{7C172B85-DF6C-4478-9F5E-BC979A1DCF01}" type="presOf" srcId="{E15C96C5-A4A0-4CC8-ADF9-5AB7EC580089}" destId="{59D055A6-0449-4A85-8E68-921DDA5E0AA2}" srcOrd="0" destOrd="0" presId="urn:microsoft.com/office/officeart/2005/8/layout/process5"/>
    <dgm:cxn modelId="{CEE73C81-B756-456C-9950-38F6C8B0FCB4}" type="presOf" srcId="{6BBB4E99-E9BF-4D96-8F2E-81D82712D3AE}" destId="{96B5E04E-7C31-4C9C-80C1-6E49F4DA0478}" srcOrd="0" destOrd="0" presId="urn:microsoft.com/office/officeart/2005/8/layout/process5"/>
    <dgm:cxn modelId="{B39209EF-FE9C-4176-A372-FFE95FD3730A}" type="presOf" srcId="{BCDAE0EA-A5D7-4A82-A4F3-950B53492A99}" destId="{045A762B-5D93-4BF3-8A8C-5609AB3A3B66}" srcOrd="0" destOrd="0" presId="urn:microsoft.com/office/officeart/2005/8/layout/process5"/>
    <dgm:cxn modelId="{25D42BD5-891E-4127-B268-0C8DE388C770}" srcId="{D9BCEBBA-F865-4C39-883C-376AD6A7D054}" destId="{6BBB4E99-E9BF-4D96-8F2E-81D82712D3AE}" srcOrd="6" destOrd="0" parTransId="{B30F1E78-44BC-4E4F-8655-A1EC21D1A3C9}" sibTransId="{0AC07EFC-EAF6-4137-9A33-8183F1BB2D43}"/>
    <dgm:cxn modelId="{E9BFDE1F-1086-47B9-A0BB-0918952E935A}" type="presOf" srcId="{E15C96C5-A4A0-4CC8-ADF9-5AB7EC580089}" destId="{76A48884-1851-4201-BE7E-7CBBB21BBCF9}" srcOrd="1" destOrd="0" presId="urn:microsoft.com/office/officeart/2005/8/layout/process5"/>
    <dgm:cxn modelId="{44229BF4-C531-4840-8282-FC17EAAF234D}" srcId="{D9BCEBBA-F865-4C39-883C-376AD6A7D054}" destId="{9508030E-9427-40DB-AE3A-1A8F799A3D2D}" srcOrd="2" destOrd="0" parTransId="{D3C14FD6-551F-4893-8DF9-2655599E07DE}" sibTransId="{4A94A517-7C50-468A-BE30-052B04C524FA}"/>
    <dgm:cxn modelId="{6CF97150-D759-485D-AC2A-0C8FE70170FF}" type="presOf" srcId="{0AC07EFC-EAF6-4137-9A33-8183F1BB2D43}" destId="{E1A85335-4275-4C0B-8B09-19FBD9614647}" srcOrd="0" destOrd="0" presId="urn:microsoft.com/office/officeart/2005/8/layout/process5"/>
    <dgm:cxn modelId="{B4298A45-4C24-4EA7-A34F-3F209B176B74}" type="presOf" srcId="{4A94A517-7C50-468A-BE30-052B04C524FA}" destId="{DBA0389F-4760-4461-B96D-0BB820CF9378}" srcOrd="1" destOrd="0" presId="urn:microsoft.com/office/officeart/2005/8/layout/process5"/>
    <dgm:cxn modelId="{82ADBDAD-D43D-41EA-94C3-4EE341707E87}" type="presOf" srcId="{752E0CA1-5E28-41AE-B007-46F3966259A5}" destId="{8F72A454-6D49-4282-92A7-CE968D941C57}" srcOrd="0" destOrd="0" presId="urn:microsoft.com/office/officeart/2005/8/layout/process5"/>
    <dgm:cxn modelId="{D38691B7-CB40-4CD5-AC24-A57229EB6F2E}" type="presOf" srcId="{DA7E7046-0A45-40CB-ABA0-E13D2270526B}" destId="{7FE14FC6-E4FA-4B37-9EC4-2AA2FB55561E}" srcOrd="1" destOrd="0" presId="urn:microsoft.com/office/officeart/2005/8/layout/process5"/>
    <dgm:cxn modelId="{07E10367-8B07-44C4-99AA-BA49CA626FA0}" type="presOf" srcId="{A87CD6CD-160B-4539-BBE6-5A0076431415}" destId="{D93149A5-84C9-4A7F-B8A6-D156DD5435F6}" srcOrd="0" destOrd="0" presId="urn:microsoft.com/office/officeart/2005/8/layout/process5"/>
    <dgm:cxn modelId="{FCB133A4-5981-424E-8296-FAFCEB889C17}" type="presOf" srcId="{01E90C81-E865-4600-AEA7-20E59BC6ACB5}" destId="{04672C00-E15E-4DC1-BE44-6386B43A82BF}" srcOrd="0" destOrd="0" presId="urn:microsoft.com/office/officeart/2005/8/layout/process5"/>
    <dgm:cxn modelId="{0F64960F-2EF7-49E8-AD7D-DBD8B213B2FF}" srcId="{D9BCEBBA-F865-4C39-883C-376AD6A7D054}" destId="{01E90C81-E865-4600-AEA7-20E59BC6ACB5}" srcOrd="4" destOrd="0" parTransId="{94C5577D-AB46-4441-9594-D2EA0A033C1E}" sibTransId="{60BB4587-0BF4-47F5-823C-F9104CB2A250}"/>
    <dgm:cxn modelId="{F8764936-8AEE-4501-8C27-4646B5D81586}" srcId="{D9BCEBBA-F865-4C39-883C-376AD6A7D054}" destId="{A87CD6CD-160B-4539-BBE6-5A0076431415}" srcOrd="0" destOrd="0" parTransId="{61C1F729-2228-40D6-8798-174B3B08C784}" sibTransId="{5B43836F-F808-46FE-A254-CDD88C7F78E2}"/>
    <dgm:cxn modelId="{43539F93-1A07-41C2-93D6-7279988261C6}" srcId="{D9BCEBBA-F865-4C39-883C-376AD6A7D054}" destId="{41174336-CD03-4200-8AEE-9D90C080B7A8}" srcOrd="7" destOrd="0" parTransId="{2E6DB7EE-ADCD-4BD3-8DDF-25613D54C84F}" sibTransId="{9C0F8943-E8F2-4797-BB49-E4CBF1AE9379}"/>
    <dgm:cxn modelId="{7CEF89A0-2898-4183-B5EA-6B0502C6E6AE}" type="presOf" srcId="{60BB4587-0BF4-47F5-823C-F9104CB2A250}" destId="{3494448C-14E7-44C0-9215-B491E99A8EC9}" srcOrd="1" destOrd="0" presId="urn:microsoft.com/office/officeart/2005/8/layout/process5"/>
    <dgm:cxn modelId="{126904DA-FC6C-4BDF-9AE2-552A7785A9CB}" srcId="{D9BCEBBA-F865-4C39-883C-376AD6A7D054}" destId="{BCDAE0EA-A5D7-4A82-A4F3-950B53492A99}" srcOrd="1" destOrd="0" parTransId="{0ED12162-AF5A-4680-876A-B12EF2E1E61E}" sibTransId="{DA7E7046-0A45-40CB-ABA0-E13D2270526B}"/>
    <dgm:cxn modelId="{D8639CFC-063C-4718-A70C-C8B4AA44B6B2}" type="presOf" srcId="{1A7808CA-6F96-42CC-AB91-AF493C1CE6F8}" destId="{D75C6462-1C34-42ED-889C-75756689DE90}" srcOrd="1" destOrd="0" presId="urn:microsoft.com/office/officeart/2005/8/layout/process5"/>
    <dgm:cxn modelId="{3E17DB65-C453-4722-8752-E7992B1393A1}" type="presOf" srcId="{DA7E7046-0A45-40CB-ABA0-E13D2270526B}" destId="{D7375394-869A-4CCE-9BF7-FB4848429272}" srcOrd="0" destOrd="0" presId="urn:microsoft.com/office/officeart/2005/8/layout/process5"/>
    <dgm:cxn modelId="{A3771347-6E40-4AC9-B1A7-9EBF13C4277B}" type="presOf" srcId="{1A7808CA-6F96-42CC-AB91-AF493C1CE6F8}" destId="{59CD713E-B938-4634-8327-9F871743C8DB}" srcOrd="0" destOrd="0" presId="urn:microsoft.com/office/officeart/2005/8/layout/process5"/>
    <dgm:cxn modelId="{D0F97A64-3B69-4E15-87AF-405F96B27029}" type="presOf" srcId="{9508030E-9427-40DB-AE3A-1A8F799A3D2D}" destId="{9B2A7251-9ADC-4337-B867-CA1C8FB7145C}" srcOrd="0" destOrd="0" presId="urn:microsoft.com/office/officeart/2005/8/layout/process5"/>
    <dgm:cxn modelId="{10283396-D060-4156-8B53-BAD92D05A319}" type="presOf" srcId="{5B43836F-F808-46FE-A254-CDD88C7F78E2}" destId="{0C760605-C385-4EFE-8ACF-0A0E1B9C4EF8}" srcOrd="1" destOrd="0" presId="urn:microsoft.com/office/officeart/2005/8/layout/process5"/>
    <dgm:cxn modelId="{4ECEED39-6F99-48A9-96B3-AD97209C7002}" type="presOf" srcId="{4A94A517-7C50-468A-BE30-052B04C524FA}" destId="{32341F6C-2FB3-42D9-94C6-02D1C65CD518}" srcOrd="0" destOrd="0" presId="urn:microsoft.com/office/officeart/2005/8/layout/process5"/>
    <dgm:cxn modelId="{0A7194E9-B254-4812-990C-46F93AE28B8D}" type="presOf" srcId="{D9BCEBBA-F865-4C39-883C-376AD6A7D054}" destId="{D20F2C6D-FA3A-43F1-B83F-DAF3A31301D4}" srcOrd="0" destOrd="0" presId="urn:microsoft.com/office/officeart/2005/8/layout/process5"/>
    <dgm:cxn modelId="{966958FF-792B-49F2-9F28-FF9F66C7A2A5}" srcId="{D9BCEBBA-F865-4C39-883C-376AD6A7D054}" destId="{5F093790-DE33-4047-9465-5EB1E0B394EE}" srcOrd="8" destOrd="0" parTransId="{C81049E6-096B-4B59-B1B9-7D6F37D25A8C}" sibTransId="{67A05ECF-EF10-49F9-9625-AA7A59E7A735}"/>
    <dgm:cxn modelId="{95B137F2-D8AB-4943-8A37-EEF278921D31}" srcId="{D9BCEBBA-F865-4C39-883C-376AD6A7D054}" destId="{957BECCD-F042-40DF-AEFE-7181F4AC0A26}" srcOrd="5" destOrd="0" parTransId="{356CBA9C-A453-4B78-B737-3B4D3D0E140E}" sibTransId="{1A7808CA-6F96-42CC-AB91-AF493C1CE6F8}"/>
    <dgm:cxn modelId="{665DC8B5-CF3C-4E12-9EB2-BDCFD006A73B}" type="presOf" srcId="{5F093790-DE33-4047-9465-5EB1E0B394EE}" destId="{EB700B91-7900-4AB3-A228-970601AB6933}" srcOrd="0" destOrd="0" presId="urn:microsoft.com/office/officeart/2005/8/layout/process5"/>
    <dgm:cxn modelId="{557A5D02-49B6-46F2-B299-543A874115D5}" srcId="{D9BCEBBA-F865-4C39-883C-376AD6A7D054}" destId="{752E0CA1-5E28-41AE-B007-46F3966259A5}" srcOrd="3" destOrd="0" parTransId="{FD905D47-5116-4AB8-B206-D491ADF3CBA2}" sibTransId="{E15C96C5-A4A0-4CC8-ADF9-5AB7EC580089}"/>
    <dgm:cxn modelId="{90EEB0A0-2DEC-4A94-865D-BB02548AFCFD}" type="presParOf" srcId="{D20F2C6D-FA3A-43F1-B83F-DAF3A31301D4}" destId="{D93149A5-84C9-4A7F-B8A6-D156DD5435F6}" srcOrd="0" destOrd="0" presId="urn:microsoft.com/office/officeart/2005/8/layout/process5"/>
    <dgm:cxn modelId="{D3CF81BA-F442-4816-9B4D-FB207A08EEA4}" type="presParOf" srcId="{D20F2C6D-FA3A-43F1-B83F-DAF3A31301D4}" destId="{E39D5620-001A-483C-807D-B6C5C3F1748F}" srcOrd="1" destOrd="0" presId="urn:microsoft.com/office/officeart/2005/8/layout/process5"/>
    <dgm:cxn modelId="{2A570C7F-9E20-4229-8443-5384C09B37D5}" type="presParOf" srcId="{E39D5620-001A-483C-807D-B6C5C3F1748F}" destId="{0C760605-C385-4EFE-8ACF-0A0E1B9C4EF8}" srcOrd="0" destOrd="0" presId="urn:microsoft.com/office/officeart/2005/8/layout/process5"/>
    <dgm:cxn modelId="{855C5138-BCE0-4E84-A962-B69A0B5D5872}" type="presParOf" srcId="{D20F2C6D-FA3A-43F1-B83F-DAF3A31301D4}" destId="{045A762B-5D93-4BF3-8A8C-5609AB3A3B66}" srcOrd="2" destOrd="0" presId="urn:microsoft.com/office/officeart/2005/8/layout/process5"/>
    <dgm:cxn modelId="{ACB34FC5-8C54-4E66-A154-A3A0A52E2C8D}" type="presParOf" srcId="{D20F2C6D-FA3A-43F1-B83F-DAF3A31301D4}" destId="{D7375394-869A-4CCE-9BF7-FB4848429272}" srcOrd="3" destOrd="0" presId="urn:microsoft.com/office/officeart/2005/8/layout/process5"/>
    <dgm:cxn modelId="{4DA71953-4037-49A4-AAA9-E7A0803D38D1}" type="presParOf" srcId="{D7375394-869A-4CCE-9BF7-FB4848429272}" destId="{7FE14FC6-E4FA-4B37-9EC4-2AA2FB55561E}" srcOrd="0" destOrd="0" presId="urn:microsoft.com/office/officeart/2005/8/layout/process5"/>
    <dgm:cxn modelId="{D922A158-B80E-4E4F-973F-CB20E0DF0D87}" type="presParOf" srcId="{D20F2C6D-FA3A-43F1-B83F-DAF3A31301D4}" destId="{9B2A7251-9ADC-4337-B867-CA1C8FB7145C}" srcOrd="4" destOrd="0" presId="urn:microsoft.com/office/officeart/2005/8/layout/process5"/>
    <dgm:cxn modelId="{2BB17A66-EFA8-4251-A82E-DE5BB34B7078}" type="presParOf" srcId="{D20F2C6D-FA3A-43F1-B83F-DAF3A31301D4}" destId="{32341F6C-2FB3-42D9-94C6-02D1C65CD518}" srcOrd="5" destOrd="0" presId="urn:microsoft.com/office/officeart/2005/8/layout/process5"/>
    <dgm:cxn modelId="{0C50D958-ABC5-4548-8CA4-00B807BE8320}" type="presParOf" srcId="{32341F6C-2FB3-42D9-94C6-02D1C65CD518}" destId="{DBA0389F-4760-4461-B96D-0BB820CF9378}" srcOrd="0" destOrd="0" presId="urn:microsoft.com/office/officeart/2005/8/layout/process5"/>
    <dgm:cxn modelId="{6728C047-FAFA-47C8-B990-399C856B50C3}" type="presParOf" srcId="{D20F2C6D-FA3A-43F1-B83F-DAF3A31301D4}" destId="{8F72A454-6D49-4282-92A7-CE968D941C57}" srcOrd="6" destOrd="0" presId="urn:microsoft.com/office/officeart/2005/8/layout/process5"/>
    <dgm:cxn modelId="{70BA5500-ADE3-45A4-A2A2-8C41C0A0528E}" type="presParOf" srcId="{D20F2C6D-FA3A-43F1-B83F-DAF3A31301D4}" destId="{59D055A6-0449-4A85-8E68-921DDA5E0AA2}" srcOrd="7" destOrd="0" presId="urn:microsoft.com/office/officeart/2005/8/layout/process5"/>
    <dgm:cxn modelId="{58E5C702-7722-4EBB-9C78-D2577C7EFA7B}" type="presParOf" srcId="{59D055A6-0449-4A85-8E68-921DDA5E0AA2}" destId="{76A48884-1851-4201-BE7E-7CBBB21BBCF9}" srcOrd="0" destOrd="0" presId="urn:microsoft.com/office/officeart/2005/8/layout/process5"/>
    <dgm:cxn modelId="{6DBEED9E-1FC0-4D2C-BED2-CE756BB92188}" type="presParOf" srcId="{D20F2C6D-FA3A-43F1-B83F-DAF3A31301D4}" destId="{04672C00-E15E-4DC1-BE44-6386B43A82BF}" srcOrd="8" destOrd="0" presId="urn:microsoft.com/office/officeart/2005/8/layout/process5"/>
    <dgm:cxn modelId="{F5D3F8DE-A288-4EFA-AB4B-651B84610E73}" type="presParOf" srcId="{D20F2C6D-FA3A-43F1-B83F-DAF3A31301D4}" destId="{85C6D02D-2A3A-40FA-8C96-6D39DD816696}" srcOrd="9" destOrd="0" presId="urn:microsoft.com/office/officeart/2005/8/layout/process5"/>
    <dgm:cxn modelId="{EC9A4006-0D3D-4DE3-9B2A-B0BD593967A1}" type="presParOf" srcId="{85C6D02D-2A3A-40FA-8C96-6D39DD816696}" destId="{3494448C-14E7-44C0-9215-B491E99A8EC9}" srcOrd="0" destOrd="0" presId="urn:microsoft.com/office/officeart/2005/8/layout/process5"/>
    <dgm:cxn modelId="{73573A44-6389-4CAD-9EC9-CE5C27E30B3A}" type="presParOf" srcId="{D20F2C6D-FA3A-43F1-B83F-DAF3A31301D4}" destId="{FA4AA12B-5D12-4A5A-8E0D-29A12FA6405D}" srcOrd="10" destOrd="0" presId="urn:microsoft.com/office/officeart/2005/8/layout/process5"/>
    <dgm:cxn modelId="{C1C60E7B-89BD-4847-AA38-DA2BE9E957B6}" type="presParOf" srcId="{D20F2C6D-FA3A-43F1-B83F-DAF3A31301D4}" destId="{59CD713E-B938-4634-8327-9F871743C8DB}" srcOrd="11" destOrd="0" presId="urn:microsoft.com/office/officeart/2005/8/layout/process5"/>
    <dgm:cxn modelId="{28E55334-1C6A-4B59-BB4D-907B27BC1276}" type="presParOf" srcId="{59CD713E-B938-4634-8327-9F871743C8DB}" destId="{D75C6462-1C34-42ED-889C-75756689DE90}" srcOrd="0" destOrd="0" presId="urn:microsoft.com/office/officeart/2005/8/layout/process5"/>
    <dgm:cxn modelId="{113B0798-558A-41FC-BCDD-99E43A1F3BAD}" type="presParOf" srcId="{D20F2C6D-FA3A-43F1-B83F-DAF3A31301D4}" destId="{96B5E04E-7C31-4C9C-80C1-6E49F4DA0478}" srcOrd="12" destOrd="0" presId="urn:microsoft.com/office/officeart/2005/8/layout/process5"/>
    <dgm:cxn modelId="{92D247E5-9744-4802-A669-A0479598455C}" type="presParOf" srcId="{D20F2C6D-FA3A-43F1-B83F-DAF3A31301D4}" destId="{E1A85335-4275-4C0B-8B09-19FBD9614647}" srcOrd="13" destOrd="0" presId="urn:microsoft.com/office/officeart/2005/8/layout/process5"/>
    <dgm:cxn modelId="{40B80BDB-E05C-4DA2-B0F6-854BE36B0DDF}" type="presParOf" srcId="{E1A85335-4275-4C0B-8B09-19FBD9614647}" destId="{01B5B48E-F000-43A9-92F0-5C170CB5E7A5}" srcOrd="0" destOrd="0" presId="urn:microsoft.com/office/officeart/2005/8/layout/process5"/>
    <dgm:cxn modelId="{EB0951AF-ED05-4948-AC3D-1B61A7272AD2}" type="presParOf" srcId="{D20F2C6D-FA3A-43F1-B83F-DAF3A31301D4}" destId="{A04B3F67-761A-4056-A5A2-7DCB979AFEDB}" srcOrd="14" destOrd="0" presId="urn:microsoft.com/office/officeart/2005/8/layout/process5"/>
    <dgm:cxn modelId="{35DB3E14-BBC9-4E64-97BB-80AA3A82FFB8}" type="presParOf" srcId="{D20F2C6D-FA3A-43F1-B83F-DAF3A31301D4}" destId="{4EC4D294-2BEE-4FAB-BB47-8DCE1EC268DA}" srcOrd="15" destOrd="0" presId="urn:microsoft.com/office/officeart/2005/8/layout/process5"/>
    <dgm:cxn modelId="{A0DD8863-9BE0-47FC-9835-E7A22D29AF8C}" type="presParOf" srcId="{4EC4D294-2BEE-4FAB-BB47-8DCE1EC268DA}" destId="{B5119B7B-93D0-4C62-BA65-B3E01F583B2D}" srcOrd="0" destOrd="0" presId="urn:microsoft.com/office/officeart/2005/8/layout/process5"/>
    <dgm:cxn modelId="{A5BCB554-F6B0-4258-BEA6-9F295A9A2E65}" type="presParOf" srcId="{D20F2C6D-FA3A-43F1-B83F-DAF3A31301D4}" destId="{EB700B91-7900-4AB3-A228-970601AB6933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149A5-84C9-4A7F-B8A6-D156DD5435F6}">
      <dsp:nvSpPr>
        <dsp:cNvPr id="0" name=""/>
        <dsp:cNvSpPr/>
      </dsp:nvSpPr>
      <dsp:spPr>
        <a:xfrm>
          <a:off x="928491" y="0"/>
          <a:ext cx="1671302" cy="1002781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密室逃脫</a:t>
          </a:r>
          <a:endParaRPr lang="zh-TW" altLang="en-US" sz="2400" kern="1200" dirty="0"/>
        </a:p>
      </dsp:txBody>
      <dsp:txXfrm>
        <a:off x="957861" y="29370"/>
        <a:ext cx="1612562" cy="944041"/>
      </dsp:txXfrm>
    </dsp:sp>
    <dsp:sp modelId="{E39D5620-001A-483C-807D-B6C5C3F1748F}">
      <dsp:nvSpPr>
        <dsp:cNvPr id="0" name=""/>
        <dsp:cNvSpPr/>
      </dsp:nvSpPr>
      <dsp:spPr>
        <a:xfrm rot="4402">
          <a:off x="2743331" y="295624"/>
          <a:ext cx="345795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2743331" y="378455"/>
        <a:ext cx="242057" cy="248689"/>
      </dsp:txXfrm>
    </dsp:sp>
    <dsp:sp modelId="{045A762B-5D93-4BF3-8A8C-5609AB3A3B66}">
      <dsp:nvSpPr>
        <dsp:cNvPr id="0" name=""/>
        <dsp:cNvSpPr/>
      </dsp:nvSpPr>
      <dsp:spPr>
        <a:xfrm>
          <a:off x="3252236" y="2975"/>
          <a:ext cx="1671302" cy="1002781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尋寶船</a:t>
          </a:r>
          <a:endParaRPr lang="zh-TW" altLang="en-US" sz="2400" kern="1200" dirty="0"/>
        </a:p>
      </dsp:txBody>
      <dsp:txXfrm>
        <a:off x="3281606" y="32345"/>
        <a:ext cx="1612562" cy="944041"/>
      </dsp:txXfrm>
    </dsp:sp>
    <dsp:sp modelId="{D7375394-869A-4CCE-9BF7-FB4848429272}">
      <dsp:nvSpPr>
        <dsp:cNvPr id="0" name=""/>
        <dsp:cNvSpPr/>
      </dsp:nvSpPr>
      <dsp:spPr>
        <a:xfrm>
          <a:off x="5070614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5070614" y="380021"/>
        <a:ext cx="248021" cy="248689"/>
      </dsp:txXfrm>
    </dsp:sp>
    <dsp:sp modelId="{9B2A7251-9ADC-4337-B867-CA1C8FB7145C}">
      <dsp:nvSpPr>
        <dsp:cNvPr id="0" name=""/>
        <dsp:cNvSpPr/>
      </dsp:nvSpPr>
      <dsp:spPr>
        <a:xfrm>
          <a:off x="5592060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叢林吼吼樹屋</a:t>
          </a:r>
          <a:endParaRPr lang="zh-TW" altLang="en-US" sz="2400" kern="1200" dirty="0"/>
        </a:p>
      </dsp:txBody>
      <dsp:txXfrm>
        <a:off x="5621430" y="32345"/>
        <a:ext cx="1612562" cy="944041"/>
      </dsp:txXfrm>
    </dsp:sp>
    <dsp:sp modelId="{32341F6C-2FB3-42D9-94C6-02D1C65CD518}">
      <dsp:nvSpPr>
        <dsp:cNvPr id="0" name=""/>
        <dsp:cNvSpPr/>
      </dsp:nvSpPr>
      <dsp:spPr>
        <a:xfrm rot="21595503">
          <a:off x="7396068" y="295648"/>
          <a:ext cx="319699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7396068" y="378608"/>
        <a:ext cx="223789" cy="248689"/>
      </dsp:txXfrm>
    </dsp:sp>
    <dsp:sp modelId="{8F72A454-6D49-4282-92A7-CE968D941C57}">
      <dsp:nvSpPr>
        <dsp:cNvPr id="0" name=""/>
        <dsp:cNvSpPr/>
      </dsp:nvSpPr>
      <dsp:spPr>
        <a:xfrm>
          <a:off x="7866569" y="0"/>
          <a:ext cx="1671302" cy="1002781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小飛龍</a:t>
          </a:r>
          <a:endParaRPr lang="zh-TW" altLang="en-US" sz="2400" kern="1200" dirty="0"/>
        </a:p>
      </dsp:txBody>
      <dsp:txXfrm>
        <a:off x="7895939" y="29370"/>
        <a:ext cx="1612562" cy="944041"/>
      </dsp:txXfrm>
    </dsp:sp>
    <dsp:sp modelId="{59D055A6-0449-4A85-8E68-921DDA5E0AA2}">
      <dsp:nvSpPr>
        <dsp:cNvPr id="0" name=""/>
        <dsp:cNvSpPr/>
      </dsp:nvSpPr>
      <dsp:spPr>
        <a:xfrm rot="5265960">
          <a:off x="8556403" y="1121215"/>
          <a:ext cx="356163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8608057" y="1150416"/>
        <a:ext cx="248689" cy="249314"/>
      </dsp:txXfrm>
    </dsp:sp>
    <dsp:sp modelId="{04672C00-E15E-4DC1-BE44-6386B43A82BF}">
      <dsp:nvSpPr>
        <dsp:cNvPr id="0" name=""/>
        <dsp:cNvSpPr/>
      </dsp:nvSpPr>
      <dsp:spPr>
        <a:xfrm>
          <a:off x="7931884" y="1674278"/>
          <a:ext cx="1671302" cy="1002781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轉轉咖啡杯</a:t>
          </a:r>
          <a:endParaRPr lang="zh-TW" altLang="en-US" sz="2400" kern="1200" dirty="0"/>
        </a:p>
      </dsp:txBody>
      <dsp:txXfrm>
        <a:off x="7961254" y="1703648"/>
        <a:ext cx="1612562" cy="944041"/>
      </dsp:txXfrm>
    </dsp:sp>
    <dsp:sp modelId="{85C6D02D-2A3A-40FA-8C96-6D39DD816696}">
      <dsp:nvSpPr>
        <dsp:cNvPr id="0" name=""/>
        <dsp:cNvSpPr/>
      </dsp:nvSpPr>
      <dsp:spPr>
        <a:xfrm rot="10800000">
          <a:off x="7357754" y="1968427"/>
          <a:ext cx="405718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7479469" y="2051324"/>
        <a:ext cx="284003" cy="248689"/>
      </dsp:txXfrm>
    </dsp:sp>
    <dsp:sp modelId="{FA4AA12B-5D12-4A5A-8E0D-29A12FA6405D}">
      <dsp:nvSpPr>
        <dsp:cNvPr id="0" name=""/>
        <dsp:cNvSpPr/>
      </dsp:nvSpPr>
      <dsp:spPr>
        <a:xfrm>
          <a:off x="5495074" y="1674278"/>
          <a:ext cx="1671302" cy="1002781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幸福碰碰車</a:t>
          </a:r>
          <a:endParaRPr lang="zh-TW" altLang="en-US" sz="2400" kern="1200" dirty="0"/>
        </a:p>
      </dsp:txBody>
      <dsp:txXfrm>
        <a:off x="5524444" y="1703648"/>
        <a:ext cx="1612562" cy="944041"/>
      </dsp:txXfrm>
    </dsp:sp>
    <dsp:sp modelId="{59CD713E-B938-4634-8327-9F871743C8DB}">
      <dsp:nvSpPr>
        <dsp:cNvPr id="0" name=""/>
        <dsp:cNvSpPr/>
      </dsp:nvSpPr>
      <dsp:spPr>
        <a:xfrm rot="10865606">
          <a:off x="5050187" y="1946987"/>
          <a:ext cx="314424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5144505" y="2030784"/>
        <a:ext cx="220097" cy="248689"/>
      </dsp:txXfrm>
    </dsp:sp>
    <dsp:sp modelId="{96B5E04E-7C31-4C9C-80C1-6E49F4DA0478}">
      <dsp:nvSpPr>
        <dsp:cNvPr id="0" name=""/>
        <dsp:cNvSpPr/>
      </dsp:nvSpPr>
      <dsp:spPr>
        <a:xfrm>
          <a:off x="3230626" y="1631058"/>
          <a:ext cx="1671302" cy="1002781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宇宙迴旋</a:t>
          </a:r>
          <a:endParaRPr lang="zh-TW" altLang="en-US" sz="2400" kern="1200" dirty="0"/>
        </a:p>
      </dsp:txBody>
      <dsp:txXfrm>
        <a:off x="3259996" y="1660428"/>
        <a:ext cx="1612562" cy="944041"/>
      </dsp:txXfrm>
    </dsp:sp>
    <dsp:sp modelId="{E1A85335-4275-4C0B-8B09-19FBD9614647}">
      <dsp:nvSpPr>
        <dsp:cNvPr id="0" name=""/>
        <dsp:cNvSpPr/>
      </dsp:nvSpPr>
      <dsp:spPr>
        <a:xfrm rot="10735915">
          <a:off x="2745413" y="1946636"/>
          <a:ext cx="342922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2848281" y="2028574"/>
        <a:ext cx="240045" cy="248689"/>
      </dsp:txXfrm>
    </dsp:sp>
    <dsp:sp modelId="{A04B3F67-761A-4056-A5A2-7DCB979AFEDB}">
      <dsp:nvSpPr>
        <dsp:cNvPr id="0" name=""/>
        <dsp:cNvSpPr/>
      </dsp:nvSpPr>
      <dsp:spPr>
        <a:xfrm>
          <a:off x="912413" y="1674278"/>
          <a:ext cx="1671302" cy="1002781"/>
        </a:xfrm>
        <a:prstGeom prst="roundRect">
          <a:avLst>
            <a:gd name="adj" fmla="val 10000"/>
          </a:avLst>
        </a:prstGeom>
        <a:solidFill>
          <a:srgbClr val="B77BE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摩天輪</a:t>
          </a:r>
          <a:endParaRPr lang="zh-TW" altLang="en-US" sz="2400" kern="1200" dirty="0"/>
        </a:p>
      </dsp:txBody>
      <dsp:txXfrm>
        <a:off x="941783" y="1703648"/>
        <a:ext cx="1612562" cy="944041"/>
      </dsp:txXfrm>
    </dsp:sp>
    <dsp:sp modelId="{4EC4D294-2BEE-4FAB-BB47-8DCE1EC268DA}">
      <dsp:nvSpPr>
        <dsp:cNvPr id="0" name=""/>
        <dsp:cNvSpPr/>
      </dsp:nvSpPr>
      <dsp:spPr>
        <a:xfrm rot="5400000">
          <a:off x="1570117" y="2795494"/>
          <a:ext cx="355893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1623719" y="2824789"/>
        <a:ext cx="248689" cy="249125"/>
      </dsp:txXfrm>
    </dsp:sp>
    <dsp:sp modelId="{EB700B91-7900-4AB3-A228-970601AB6933}">
      <dsp:nvSpPr>
        <dsp:cNvPr id="0" name=""/>
        <dsp:cNvSpPr/>
      </dsp:nvSpPr>
      <dsp:spPr>
        <a:xfrm>
          <a:off x="912413" y="3348556"/>
          <a:ext cx="1671302" cy="1002781"/>
        </a:xfrm>
        <a:prstGeom prst="roundRect">
          <a:avLst>
            <a:gd name="adj" fmla="val 100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魔法星際飛車</a:t>
          </a:r>
          <a:endParaRPr lang="zh-TW" altLang="en-US" sz="2400" kern="1200" dirty="0"/>
        </a:p>
      </dsp:txBody>
      <dsp:txXfrm>
        <a:off x="941783" y="3377926"/>
        <a:ext cx="1612562" cy="944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54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269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03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2420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7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33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747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21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99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28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19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rgbClr val="D8ABEF"/>
            </a:gs>
            <a:gs pos="72000">
              <a:srgbClr val="BF57DB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11E38-AAAC-480C-9672-615BC31A208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F03E5-BFCC-4580-9C2F-D5340DE3B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869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味曾湯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202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34863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10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093969"/>
              </p:ext>
            </p:extLst>
          </p:nvPr>
        </p:nvGraphicFramePr>
        <p:xfrm>
          <a:off x="838200" y="1825625"/>
          <a:ext cx="10938165" cy="424266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6259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1963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0025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1138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113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61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67448" y="1690688"/>
            <a:ext cx="5403945" cy="405295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1">
                <a:lumMod val="95000"/>
                <a:lumOff val="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9010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⚡⚡⚡☁</a:t>
            </a:r>
          </a:p>
        </p:txBody>
      </p:sp>
      <p:pic>
        <p:nvPicPr>
          <p:cNvPr id="1026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508" y="1966406"/>
            <a:ext cx="5189203" cy="3891902"/>
          </a:xfrm>
          <a:prstGeom prst="ellipse">
            <a:avLst/>
          </a:prstGeom>
          <a:ln w="190500" cap="rnd">
            <a:solidFill>
              <a:schemeClr val="tx1">
                <a:lumMod val="95000"/>
                <a:lumOff val="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2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341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82982" y="1966480"/>
            <a:ext cx="8425102" cy="473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197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清松手寫體2</vt:lpstr>
      <vt:lpstr>新細明體</vt:lpstr>
      <vt:lpstr>Arial</vt:lpstr>
      <vt:lpstr>Calibri</vt:lpstr>
      <vt:lpstr>Office 佈景主題</vt:lpstr>
      <vt:lpstr>兒童新樂園一日遊</vt:lpstr>
      <vt:lpstr>PowerPoint 簡報</vt:lpstr>
      <vt:lpstr>票價</vt:lpstr>
      <vt:lpstr>尋寶船</vt:lpstr>
      <vt:lpstr>小飛龍 </vt:lpstr>
      <vt:lpstr>資料來源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2022-12-26T03:37:05Z</dcterms:created>
  <dcterms:modified xsi:type="dcterms:W3CDTF">2023-01-16T03:52:38Z</dcterms:modified>
</cp:coreProperties>
</file>