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99FF"/>
    <a:srgbClr val="FFCCCC"/>
    <a:srgbClr val="000000"/>
    <a:srgbClr val="FFCC99"/>
    <a:srgbClr val="66FF99"/>
    <a:srgbClr val="CCFFFF"/>
    <a:srgbClr val="00FFFF"/>
    <a:srgbClr val="99CCFF"/>
    <a:srgbClr val="FF9999"/>
    <a:srgbClr val="FF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1E4AEA4-8DFA-4A89-87EB-49C32662AFE0}" styleName="中等深淺樣式 2 - 輔色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68" d="100"/>
          <a:sy n="68" d="100"/>
        </p:scale>
        <p:origin x="90" y="1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BAD311F-ECD0-4815-9BF0-605852C77AF6}" type="doc">
      <dgm:prSet loTypeId="urn:microsoft.com/office/officeart/2005/8/layout/process5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F0D06040-88C2-4D77-B72D-E4114EC15625}">
      <dgm:prSet phldrT="[文字]"/>
      <dgm:spPr>
        <a:gradFill rotWithShape="0">
          <a:gsLst>
            <a:gs pos="24000">
              <a:srgbClr val="FFCCCC"/>
            </a:gs>
            <a:gs pos="100000">
              <a:srgbClr val="FF7C80"/>
            </a:gs>
          </a:gsLst>
          <a:lin ang="5400000" scaled="1"/>
        </a:gradFill>
      </dgm:spPr>
      <dgm:t>
        <a:bodyPr/>
        <a:lstStyle/>
        <a:p>
          <a:r>
            <a:rPr lang="zh-TW" altLang="en-US" dirty="0" smtClean="0"/>
            <a:t>密室逃脫</a:t>
          </a:r>
          <a:endParaRPr lang="zh-TW" altLang="en-US" dirty="0"/>
        </a:p>
      </dgm:t>
    </dgm:pt>
    <dgm:pt modelId="{766E9E48-9C25-4E02-B09A-6C3EE1D8BBEA}" type="parTrans" cxnId="{74A883D6-A8B9-446A-A954-06AF97972DB8}">
      <dgm:prSet/>
      <dgm:spPr/>
      <dgm:t>
        <a:bodyPr/>
        <a:lstStyle/>
        <a:p>
          <a:endParaRPr lang="zh-TW" altLang="en-US"/>
        </a:p>
      </dgm:t>
    </dgm:pt>
    <dgm:pt modelId="{39BFE2E0-5911-4299-8A49-DEEC8383937D}" type="sibTrans" cxnId="{74A883D6-A8B9-446A-A954-06AF97972DB8}">
      <dgm:prSet/>
      <dgm:spPr/>
      <dgm:t>
        <a:bodyPr/>
        <a:lstStyle/>
        <a:p>
          <a:endParaRPr lang="zh-TW" altLang="en-US"/>
        </a:p>
      </dgm:t>
    </dgm:pt>
    <dgm:pt modelId="{4267698B-29CF-4993-B0CC-A8660953DAFC}">
      <dgm:prSet phldrT="[文字]"/>
      <dgm:spPr>
        <a:gradFill rotWithShape="0">
          <a:gsLst>
            <a:gs pos="24000">
              <a:srgbClr val="FF9999"/>
            </a:gs>
            <a:gs pos="100000">
              <a:srgbClr val="FFCCFF"/>
            </a:gs>
          </a:gsLst>
          <a:lin ang="5400000" scaled="1"/>
        </a:gradFill>
      </dgm:spPr>
      <dgm:t>
        <a:bodyPr/>
        <a:lstStyle/>
        <a:p>
          <a:r>
            <a:rPr lang="zh-TW" altLang="en-US" dirty="0" smtClean="0"/>
            <a:t>尋寶船</a:t>
          </a:r>
          <a:endParaRPr lang="zh-TW" altLang="en-US" dirty="0"/>
        </a:p>
      </dgm:t>
    </dgm:pt>
    <dgm:pt modelId="{9BD63B46-AF07-4AE2-8140-D81BF313C1A1}" type="parTrans" cxnId="{46306D67-FF71-420A-A938-26463A6C31DC}">
      <dgm:prSet/>
      <dgm:spPr/>
      <dgm:t>
        <a:bodyPr/>
        <a:lstStyle/>
        <a:p>
          <a:endParaRPr lang="zh-TW" altLang="en-US"/>
        </a:p>
      </dgm:t>
    </dgm:pt>
    <dgm:pt modelId="{89B74323-0631-411F-B939-289A1B54AAEE}" type="sibTrans" cxnId="{46306D67-FF71-420A-A938-26463A6C31DC}">
      <dgm:prSet/>
      <dgm:spPr/>
      <dgm:t>
        <a:bodyPr/>
        <a:lstStyle/>
        <a:p>
          <a:endParaRPr lang="zh-TW" altLang="en-US"/>
        </a:p>
      </dgm:t>
    </dgm:pt>
    <dgm:pt modelId="{674D1569-E14A-4113-B9F7-C068C214C6FD}">
      <dgm:prSet phldrT="[文字]"/>
      <dgm:spPr>
        <a:gradFill rotWithShape="0">
          <a:gsLst>
            <a:gs pos="24000">
              <a:srgbClr val="99CCFF"/>
            </a:gs>
            <a:gs pos="100000">
              <a:srgbClr val="00FFFF"/>
            </a:gs>
          </a:gsLst>
          <a:lin ang="5400000" scaled="1"/>
        </a:gradFill>
      </dgm:spPr>
      <dgm:t>
        <a:bodyPr/>
        <a:lstStyle/>
        <a:p>
          <a:r>
            <a:rPr lang="zh-TW" altLang="en-US" dirty="0" smtClean="0"/>
            <a:t>宇宙迴旋</a:t>
          </a:r>
          <a:endParaRPr lang="zh-TW" altLang="en-US" dirty="0"/>
        </a:p>
      </dgm:t>
    </dgm:pt>
    <dgm:pt modelId="{7FA5EE8E-1F47-4C45-9967-AFD8BDD335A6}" type="parTrans" cxnId="{A043DC8F-B611-4D08-8C3E-24EB94B0D05D}">
      <dgm:prSet/>
      <dgm:spPr/>
      <dgm:t>
        <a:bodyPr/>
        <a:lstStyle/>
        <a:p>
          <a:endParaRPr lang="zh-TW" altLang="en-US"/>
        </a:p>
      </dgm:t>
    </dgm:pt>
    <dgm:pt modelId="{78CC6621-8837-44C6-AC30-727F4CB1C71B}" type="sibTrans" cxnId="{A043DC8F-B611-4D08-8C3E-24EB94B0D05D}">
      <dgm:prSet/>
      <dgm:spPr/>
      <dgm:t>
        <a:bodyPr/>
        <a:lstStyle/>
        <a:p>
          <a:endParaRPr lang="zh-TW" altLang="en-US"/>
        </a:p>
      </dgm:t>
    </dgm:pt>
    <dgm:pt modelId="{89F09625-67EC-4219-AF81-857DDFCB6B3D}">
      <dgm:prSet phldrT="[文字]"/>
      <dgm:spPr>
        <a:gradFill rotWithShape="0">
          <a:gsLst>
            <a:gs pos="24000">
              <a:srgbClr val="66FF99"/>
            </a:gs>
            <a:gs pos="100000">
              <a:srgbClr val="00FFFF"/>
            </a:gs>
          </a:gsLst>
          <a:lin ang="5400000" scaled="1"/>
        </a:gradFill>
      </dgm:spPr>
      <dgm:t>
        <a:bodyPr/>
        <a:lstStyle/>
        <a:p>
          <a:r>
            <a:rPr lang="zh-TW" altLang="en-US" dirty="0" smtClean="0"/>
            <a:t>小飛龍</a:t>
          </a:r>
          <a:endParaRPr lang="zh-TW" altLang="en-US" dirty="0"/>
        </a:p>
      </dgm:t>
    </dgm:pt>
    <dgm:pt modelId="{45F835DE-77BC-447E-B09F-4ECF182454D0}" type="parTrans" cxnId="{EA38B19D-693F-48B0-8CCE-AF986B84EA7B}">
      <dgm:prSet/>
      <dgm:spPr/>
      <dgm:t>
        <a:bodyPr/>
        <a:lstStyle/>
        <a:p>
          <a:endParaRPr lang="zh-TW" altLang="en-US"/>
        </a:p>
      </dgm:t>
    </dgm:pt>
    <dgm:pt modelId="{33C7544B-7F76-4C31-8441-39A9F889C3EA}" type="sibTrans" cxnId="{EA38B19D-693F-48B0-8CCE-AF986B84EA7B}">
      <dgm:prSet/>
      <dgm:spPr/>
      <dgm:t>
        <a:bodyPr/>
        <a:lstStyle/>
        <a:p>
          <a:endParaRPr lang="zh-TW" altLang="en-US"/>
        </a:p>
      </dgm:t>
    </dgm:pt>
    <dgm:pt modelId="{7CC83312-54AD-41C9-B7ED-47D5AF67D054}">
      <dgm:prSet phldrT="[文字]"/>
      <dgm:spPr>
        <a:gradFill rotWithShape="0">
          <a:gsLst>
            <a:gs pos="24000">
              <a:srgbClr val="FFCCCC"/>
            </a:gs>
            <a:gs pos="100000">
              <a:srgbClr val="FF7C80"/>
            </a:gs>
          </a:gsLst>
          <a:lin ang="5400000" scaled="1"/>
        </a:gradFill>
      </dgm:spPr>
      <dgm:t>
        <a:bodyPr/>
        <a:lstStyle/>
        <a:p>
          <a:r>
            <a:rPr lang="zh-TW" altLang="en-US" dirty="0" smtClean="0"/>
            <a:t>旋轉咖啡杯</a:t>
          </a:r>
          <a:endParaRPr lang="zh-TW" altLang="en-US" dirty="0"/>
        </a:p>
      </dgm:t>
    </dgm:pt>
    <dgm:pt modelId="{31620FA8-BE07-4764-BCEE-46EA9D459EC0}" type="parTrans" cxnId="{6F53FC7D-7B09-4CE5-BA12-0D6CE1A0C432}">
      <dgm:prSet/>
      <dgm:spPr/>
      <dgm:t>
        <a:bodyPr/>
        <a:lstStyle/>
        <a:p>
          <a:endParaRPr lang="zh-TW" altLang="en-US"/>
        </a:p>
      </dgm:t>
    </dgm:pt>
    <dgm:pt modelId="{1212DAFA-3B99-4F31-A39C-D4807C288A4F}" type="sibTrans" cxnId="{6F53FC7D-7B09-4CE5-BA12-0D6CE1A0C432}">
      <dgm:prSet/>
      <dgm:spPr/>
      <dgm:t>
        <a:bodyPr/>
        <a:lstStyle/>
        <a:p>
          <a:endParaRPr lang="zh-TW" altLang="en-US"/>
        </a:p>
      </dgm:t>
    </dgm:pt>
    <dgm:pt modelId="{6966F6F4-3AE6-401F-8E94-87A893FD2093}">
      <dgm:prSet phldrT="[文字]"/>
      <dgm:spPr>
        <a:gradFill rotWithShape="0">
          <a:gsLst>
            <a:gs pos="24000">
              <a:srgbClr val="FF9999"/>
            </a:gs>
            <a:gs pos="100000">
              <a:srgbClr val="FFCCFF"/>
            </a:gs>
          </a:gsLst>
          <a:lin ang="5400000" scaled="1"/>
        </a:gradFill>
      </dgm:spPr>
      <dgm:t>
        <a:bodyPr/>
        <a:lstStyle/>
        <a:p>
          <a:r>
            <a:rPr lang="zh-TW" altLang="en-US" dirty="0" smtClean="0"/>
            <a:t>幸福碰碰車</a:t>
          </a:r>
          <a:endParaRPr lang="zh-TW" altLang="en-US" dirty="0"/>
        </a:p>
      </dgm:t>
    </dgm:pt>
    <dgm:pt modelId="{C3768B84-88E7-4BC2-BE33-65DA9BECBE9D}" type="parTrans" cxnId="{558A94D0-7CA8-47FE-8F97-5710DE16283E}">
      <dgm:prSet/>
      <dgm:spPr/>
      <dgm:t>
        <a:bodyPr/>
        <a:lstStyle/>
        <a:p>
          <a:endParaRPr lang="zh-TW" altLang="en-US"/>
        </a:p>
      </dgm:t>
    </dgm:pt>
    <dgm:pt modelId="{D8BE56EE-BCAD-4678-9EFF-5C06C974B97E}" type="sibTrans" cxnId="{558A94D0-7CA8-47FE-8F97-5710DE16283E}">
      <dgm:prSet/>
      <dgm:spPr/>
      <dgm:t>
        <a:bodyPr/>
        <a:lstStyle/>
        <a:p>
          <a:endParaRPr lang="zh-TW" altLang="en-US"/>
        </a:p>
      </dgm:t>
    </dgm:pt>
    <dgm:pt modelId="{E58362C2-A7FF-4232-937C-5C0D75F2BD74}">
      <dgm:prSet phldrT="[文字]"/>
      <dgm:spPr>
        <a:gradFill rotWithShape="0">
          <a:gsLst>
            <a:gs pos="24000">
              <a:srgbClr val="66FF99"/>
            </a:gs>
            <a:gs pos="100000">
              <a:srgbClr val="00FFFF"/>
            </a:gs>
          </a:gsLst>
          <a:lin ang="5400000" scaled="1"/>
        </a:gradFill>
      </dgm:spPr>
      <dgm:t>
        <a:bodyPr/>
        <a:lstStyle/>
        <a:p>
          <a:r>
            <a:rPr lang="zh-TW" altLang="en-US" dirty="0" smtClean="0"/>
            <a:t>森林吼吼樹</a:t>
          </a:r>
          <a:endParaRPr lang="zh-TW" altLang="en-US" dirty="0"/>
        </a:p>
      </dgm:t>
    </dgm:pt>
    <dgm:pt modelId="{9E45667A-81DF-46BC-9A37-C697BC22593B}" type="parTrans" cxnId="{42A868CC-7695-45B3-A72F-99645DFA2463}">
      <dgm:prSet/>
      <dgm:spPr/>
      <dgm:t>
        <a:bodyPr/>
        <a:lstStyle/>
        <a:p>
          <a:endParaRPr lang="zh-TW" altLang="en-US"/>
        </a:p>
      </dgm:t>
    </dgm:pt>
    <dgm:pt modelId="{12AFCD22-CA5D-473D-958F-648691A41BB9}" type="sibTrans" cxnId="{42A868CC-7695-45B3-A72F-99645DFA2463}">
      <dgm:prSet/>
      <dgm:spPr/>
      <dgm:t>
        <a:bodyPr/>
        <a:lstStyle/>
        <a:p>
          <a:endParaRPr lang="zh-TW" altLang="en-US"/>
        </a:p>
      </dgm:t>
    </dgm:pt>
    <dgm:pt modelId="{5267AA10-BC37-49A2-88A3-93CDF29575D2}">
      <dgm:prSet phldrT="[文字]"/>
      <dgm:spPr>
        <a:gradFill rotWithShape="0">
          <a:gsLst>
            <a:gs pos="24000">
              <a:srgbClr val="99CCFF"/>
            </a:gs>
            <a:gs pos="100000">
              <a:srgbClr val="00FFFF"/>
            </a:gs>
          </a:gsLst>
          <a:lin ang="5400000" scaled="1"/>
        </a:gradFill>
      </dgm:spPr>
      <dgm:t>
        <a:bodyPr/>
        <a:lstStyle/>
        <a:p>
          <a:r>
            <a:rPr lang="zh-TW" altLang="en-US" dirty="0" smtClean="0"/>
            <a:t>摩天輪     </a:t>
          </a:r>
          <a:endParaRPr lang="zh-TW" altLang="en-US" dirty="0"/>
        </a:p>
      </dgm:t>
    </dgm:pt>
    <dgm:pt modelId="{88C9D775-D46D-47A2-B2CC-16A9FD7BBCC4}" type="parTrans" cxnId="{9A3559EC-BAC0-47E1-A626-D8DC7BB84B55}">
      <dgm:prSet/>
      <dgm:spPr/>
      <dgm:t>
        <a:bodyPr/>
        <a:lstStyle/>
        <a:p>
          <a:endParaRPr lang="zh-TW" altLang="en-US"/>
        </a:p>
      </dgm:t>
    </dgm:pt>
    <dgm:pt modelId="{03FD71A3-B238-4619-90C3-C932F034D3E7}" type="sibTrans" cxnId="{9A3559EC-BAC0-47E1-A626-D8DC7BB84B55}">
      <dgm:prSet/>
      <dgm:spPr/>
      <dgm:t>
        <a:bodyPr/>
        <a:lstStyle/>
        <a:p>
          <a:endParaRPr lang="zh-TW" altLang="en-US"/>
        </a:p>
      </dgm:t>
    </dgm:pt>
    <dgm:pt modelId="{392C2C11-6C01-4395-8EC8-E8663766302D}" type="pres">
      <dgm:prSet presAssocID="{6BAD311F-ECD0-4815-9BF0-605852C77AF6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47713E96-5258-476C-B183-B9C053FF7781}" type="pres">
      <dgm:prSet presAssocID="{F0D06040-88C2-4D77-B72D-E4114EC15625}" presName="node" presStyleLbl="node1" presStyleIdx="0" presStyleCnt="8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B9364EFE-32AA-41E3-913D-329F877821B0}" type="pres">
      <dgm:prSet presAssocID="{39BFE2E0-5911-4299-8A49-DEEC8383937D}" presName="sibTrans" presStyleLbl="sibTrans2D1" presStyleIdx="0" presStyleCnt="7"/>
      <dgm:spPr/>
      <dgm:t>
        <a:bodyPr/>
        <a:lstStyle/>
        <a:p>
          <a:endParaRPr lang="zh-TW" altLang="en-US"/>
        </a:p>
      </dgm:t>
    </dgm:pt>
    <dgm:pt modelId="{555550F2-33F6-400E-8219-A893F16F6E5A}" type="pres">
      <dgm:prSet presAssocID="{39BFE2E0-5911-4299-8A49-DEEC8383937D}" presName="connectorText" presStyleLbl="sibTrans2D1" presStyleIdx="0" presStyleCnt="7"/>
      <dgm:spPr/>
      <dgm:t>
        <a:bodyPr/>
        <a:lstStyle/>
        <a:p>
          <a:endParaRPr lang="zh-TW" altLang="en-US"/>
        </a:p>
      </dgm:t>
    </dgm:pt>
    <dgm:pt modelId="{C9487343-4670-41FF-AC15-38FE35C7510D}" type="pres">
      <dgm:prSet presAssocID="{4267698B-29CF-4993-B0CC-A8660953DAFC}" presName="node" presStyleLbl="node1" presStyleIdx="1" presStyleCnt="8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B6768D4D-357E-4FEA-9C58-2125D69EB510}" type="pres">
      <dgm:prSet presAssocID="{89B74323-0631-411F-B939-289A1B54AAEE}" presName="sibTrans" presStyleLbl="sibTrans2D1" presStyleIdx="1" presStyleCnt="7"/>
      <dgm:spPr/>
      <dgm:t>
        <a:bodyPr/>
        <a:lstStyle/>
        <a:p>
          <a:endParaRPr lang="zh-TW" altLang="en-US"/>
        </a:p>
      </dgm:t>
    </dgm:pt>
    <dgm:pt modelId="{F0D0FB3F-CE20-4F30-A5D2-ABE19B9B61FA}" type="pres">
      <dgm:prSet presAssocID="{89B74323-0631-411F-B939-289A1B54AAEE}" presName="connectorText" presStyleLbl="sibTrans2D1" presStyleIdx="1" presStyleCnt="7"/>
      <dgm:spPr/>
      <dgm:t>
        <a:bodyPr/>
        <a:lstStyle/>
        <a:p>
          <a:endParaRPr lang="zh-TW" altLang="en-US"/>
        </a:p>
      </dgm:t>
    </dgm:pt>
    <dgm:pt modelId="{2E95C2B6-8A66-43F9-936C-1D96C6002D27}" type="pres">
      <dgm:prSet presAssocID="{674D1569-E14A-4113-B9F7-C068C214C6FD}" presName="node" presStyleLbl="node1" presStyleIdx="2" presStyleCnt="8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8C1EA243-6268-4AEA-A7A8-A15F2D71A72A}" type="pres">
      <dgm:prSet presAssocID="{78CC6621-8837-44C6-AC30-727F4CB1C71B}" presName="sibTrans" presStyleLbl="sibTrans2D1" presStyleIdx="2" presStyleCnt="7"/>
      <dgm:spPr/>
      <dgm:t>
        <a:bodyPr/>
        <a:lstStyle/>
        <a:p>
          <a:endParaRPr lang="zh-TW" altLang="en-US"/>
        </a:p>
      </dgm:t>
    </dgm:pt>
    <dgm:pt modelId="{ECEA4FDF-FB8D-4A1E-82E4-8F2499D56F22}" type="pres">
      <dgm:prSet presAssocID="{78CC6621-8837-44C6-AC30-727F4CB1C71B}" presName="connectorText" presStyleLbl="sibTrans2D1" presStyleIdx="2" presStyleCnt="7"/>
      <dgm:spPr/>
      <dgm:t>
        <a:bodyPr/>
        <a:lstStyle/>
        <a:p>
          <a:endParaRPr lang="zh-TW" altLang="en-US"/>
        </a:p>
      </dgm:t>
    </dgm:pt>
    <dgm:pt modelId="{95B1CA46-B1ED-4526-86DD-25CB48C59C5C}" type="pres">
      <dgm:prSet presAssocID="{89F09625-67EC-4219-AF81-857DDFCB6B3D}" presName="node" presStyleLbl="node1" presStyleIdx="3" presStyleCnt="8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4A8C8031-3B04-40FF-BEF6-828789376900}" type="pres">
      <dgm:prSet presAssocID="{33C7544B-7F76-4C31-8441-39A9F889C3EA}" presName="sibTrans" presStyleLbl="sibTrans2D1" presStyleIdx="3" presStyleCnt="7"/>
      <dgm:spPr/>
      <dgm:t>
        <a:bodyPr/>
        <a:lstStyle/>
        <a:p>
          <a:endParaRPr lang="zh-TW" altLang="en-US"/>
        </a:p>
      </dgm:t>
    </dgm:pt>
    <dgm:pt modelId="{7350522F-A68C-46AC-9B5E-12429130E8DA}" type="pres">
      <dgm:prSet presAssocID="{33C7544B-7F76-4C31-8441-39A9F889C3EA}" presName="connectorText" presStyleLbl="sibTrans2D1" presStyleIdx="3" presStyleCnt="7"/>
      <dgm:spPr/>
      <dgm:t>
        <a:bodyPr/>
        <a:lstStyle/>
        <a:p>
          <a:endParaRPr lang="zh-TW" altLang="en-US"/>
        </a:p>
      </dgm:t>
    </dgm:pt>
    <dgm:pt modelId="{0D2B6F77-C402-4D97-A48D-324CF75FDF04}" type="pres">
      <dgm:prSet presAssocID="{7CC83312-54AD-41C9-B7ED-47D5AF67D054}" presName="node" presStyleLbl="node1" presStyleIdx="4" presStyleCnt="8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A97B3A05-4452-4292-B189-A3409D3541EA}" type="pres">
      <dgm:prSet presAssocID="{1212DAFA-3B99-4F31-A39C-D4807C288A4F}" presName="sibTrans" presStyleLbl="sibTrans2D1" presStyleIdx="4" presStyleCnt="7"/>
      <dgm:spPr/>
      <dgm:t>
        <a:bodyPr/>
        <a:lstStyle/>
        <a:p>
          <a:endParaRPr lang="zh-TW" altLang="en-US"/>
        </a:p>
      </dgm:t>
    </dgm:pt>
    <dgm:pt modelId="{2292F7AE-5537-4F79-B6B0-A5D247910559}" type="pres">
      <dgm:prSet presAssocID="{1212DAFA-3B99-4F31-A39C-D4807C288A4F}" presName="connectorText" presStyleLbl="sibTrans2D1" presStyleIdx="4" presStyleCnt="7"/>
      <dgm:spPr/>
      <dgm:t>
        <a:bodyPr/>
        <a:lstStyle/>
        <a:p>
          <a:endParaRPr lang="zh-TW" altLang="en-US"/>
        </a:p>
      </dgm:t>
    </dgm:pt>
    <dgm:pt modelId="{75E98FE1-03E5-4F11-8F53-13620651BDBB}" type="pres">
      <dgm:prSet presAssocID="{6966F6F4-3AE6-401F-8E94-87A893FD2093}" presName="node" presStyleLbl="node1" presStyleIdx="5" presStyleCnt="8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2F5C94EC-5E96-4A61-96D9-5D36C6C2722B}" type="pres">
      <dgm:prSet presAssocID="{D8BE56EE-BCAD-4678-9EFF-5C06C974B97E}" presName="sibTrans" presStyleLbl="sibTrans2D1" presStyleIdx="5" presStyleCnt="7"/>
      <dgm:spPr/>
      <dgm:t>
        <a:bodyPr/>
        <a:lstStyle/>
        <a:p>
          <a:endParaRPr lang="zh-TW" altLang="en-US"/>
        </a:p>
      </dgm:t>
    </dgm:pt>
    <dgm:pt modelId="{E5CCBF8D-A148-4DDA-9292-16AF01D3A7D6}" type="pres">
      <dgm:prSet presAssocID="{D8BE56EE-BCAD-4678-9EFF-5C06C974B97E}" presName="connectorText" presStyleLbl="sibTrans2D1" presStyleIdx="5" presStyleCnt="7"/>
      <dgm:spPr/>
      <dgm:t>
        <a:bodyPr/>
        <a:lstStyle/>
        <a:p>
          <a:endParaRPr lang="zh-TW" altLang="en-US"/>
        </a:p>
      </dgm:t>
    </dgm:pt>
    <dgm:pt modelId="{285DB655-9EDA-4313-86DB-8EBE32B8E6F9}" type="pres">
      <dgm:prSet presAssocID="{E58362C2-A7FF-4232-937C-5C0D75F2BD74}" presName="node" presStyleLbl="node1" presStyleIdx="6" presStyleCnt="8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F7151C16-53D6-4AB0-AF4B-2C46391FC665}" type="pres">
      <dgm:prSet presAssocID="{12AFCD22-CA5D-473D-958F-648691A41BB9}" presName="sibTrans" presStyleLbl="sibTrans2D1" presStyleIdx="6" presStyleCnt="7"/>
      <dgm:spPr/>
      <dgm:t>
        <a:bodyPr/>
        <a:lstStyle/>
        <a:p>
          <a:endParaRPr lang="zh-TW" altLang="en-US"/>
        </a:p>
      </dgm:t>
    </dgm:pt>
    <dgm:pt modelId="{8132B319-E0FC-4B68-865F-4D7E4D52D7E1}" type="pres">
      <dgm:prSet presAssocID="{12AFCD22-CA5D-473D-958F-648691A41BB9}" presName="connectorText" presStyleLbl="sibTrans2D1" presStyleIdx="6" presStyleCnt="7"/>
      <dgm:spPr/>
      <dgm:t>
        <a:bodyPr/>
        <a:lstStyle/>
        <a:p>
          <a:endParaRPr lang="zh-TW" altLang="en-US"/>
        </a:p>
      </dgm:t>
    </dgm:pt>
    <dgm:pt modelId="{EFC7D46C-6CBE-46AC-B24B-69DABBCE85B0}" type="pres">
      <dgm:prSet presAssocID="{5267AA10-BC37-49A2-88A3-93CDF29575D2}" presName="node" presStyleLbl="node1" presStyleIdx="7" presStyleCnt="8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D2791266-9309-4BED-8648-FD4EABE5754D}" type="presOf" srcId="{674D1569-E14A-4113-B9F7-C068C214C6FD}" destId="{2E95C2B6-8A66-43F9-936C-1D96C6002D27}" srcOrd="0" destOrd="0" presId="urn:microsoft.com/office/officeart/2005/8/layout/process5"/>
    <dgm:cxn modelId="{A2B00CD4-527F-46C5-83F5-41B683309FB4}" type="presOf" srcId="{89B74323-0631-411F-B939-289A1B54AAEE}" destId="{B6768D4D-357E-4FEA-9C58-2125D69EB510}" srcOrd="0" destOrd="0" presId="urn:microsoft.com/office/officeart/2005/8/layout/process5"/>
    <dgm:cxn modelId="{EC31222B-D8ED-4201-8AC4-E377829EA750}" type="presOf" srcId="{6BAD311F-ECD0-4815-9BF0-605852C77AF6}" destId="{392C2C11-6C01-4395-8EC8-E8663766302D}" srcOrd="0" destOrd="0" presId="urn:microsoft.com/office/officeart/2005/8/layout/process5"/>
    <dgm:cxn modelId="{0F4CCBBD-0607-4BD0-81BD-B19156493B14}" type="presOf" srcId="{D8BE56EE-BCAD-4678-9EFF-5C06C974B97E}" destId="{2F5C94EC-5E96-4A61-96D9-5D36C6C2722B}" srcOrd="0" destOrd="0" presId="urn:microsoft.com/office/officeart/2005/8/layout/process5"/>
    <dgm:cxn modelId="{28361754-6110-4864-94A4-D32873517972}" type="presOf" srcId="{78CC6621-8837-44C6-AC30-727F4CB1C71B}" destId="{8C1EA243-6268-4AEA-A7A8-A15F2D71A72A}" srcOrd="0" destOrd="0" presId="urn:microsoft.com/office/officeart/2005/8/layout/process5"/>
    <dgm:cxn modelId="{89BAE99F-2B28-49AD-8C83-0E867450F0EC}" type="presOf" srcId="{4267698B-29CF-4993-B0CC-A8660953DAFC}" destId="{C9487343-4670-41FF-AC15-38FE35C7510D}" srcOrd="0" destOrd="0" presId="urn:microsoft.com/office/officeart/2005/8/layout/process5"/>
    <dgm:cxn modelId="{C6FCB85D-C85A-4B7B-A8E2-C364E6195655}" type="presOf" srcId="{39BFE2E0-5911-4299-8A49-DEEC8383937D}" destId="{B9364EFE-32AA-41E3-913D-329F877821B0}" srcOrd="0" destOrd="0" presId="urn:microsoft.com/office/officeart/2005/8/layout/process5"/>
    <dgm:cxn modelId="{DCEA344C-858D-4A2F-82B1-3DE220DBD0AB}" type="presOf" srcId="{89B74323-0631-411F-B939-289A1B54AAEE}" destId="{F0D0FB3F-CE20-4F30-A5D2-ABE19B9B61FA}" srcOrd="1" destOrd="0" presId="urn:microsoft.com/office/officeart/2005/8/layout/process5"/>
    <dgm:cxn modelId="{A2DD3B36-D74A-4524-8923-6B1CA71F3C79}" type="presOf" srcId="{12AFCD22-CA5D-473D-958F-648691A41BB9}" destId="{8132B319-E0FC-4B68-865F-4D7E4D52D7E1}" srcOrd="1" destOrd="0" presId="urn:microsoft.com/office/officeart/2005/8/layout/process5"/>
    <dgm:cxn modelId="{3311C9DC-4B81-4484-A110-E78DB6533C38}" type="presOf" srcId="{1212DAFA-3B99-4F31-A39C-D4807C288A4F}" destId="{A97B3A05-4452-4292-B189-A3409D3541EA}" srcOrd="0" destOrd="0" presId="urn:microsoft.com/office/officeart/2005/8/layout/process5"/>
    <dgm:cxn modelId="{74A883D6-A8B9-446A-A954-06AF97972DB8}" srcId="{6BAD311F-ECD0-4815-9BF0-605852C77AF6}" destId="{F0D06040-88C2-4D77-B72D-E4114EC15625}" srcOrd="0" destOrd="0" parTransId="{766E9E48-9C25-4E02-B09A-6C3EE1D8BBEA}" sibTransId="{39BFE2E0-5911-4299-8A49-DEEC8383937D}"/>
    <dgm:cxn modelId="{9A3559EC-BAC0-47E1-A626-D8DC7BB84B55}" srcId="{6BAD311F-ECD0-4815-9BF0-605852C77AF6}" destId="{5267AA10-BC37-49A2-88A3-93CDF29575D2}" srcOrd="7" destOrd="0" parTransId="{88C9D775-D46D-47A2-B2CC-16A9FD7BBCC4}" sibTransId="{03FD71A3-B238-4619-90C3-C932F034D3E7}"/>
    <dgm:cxn modelId="{2872F641-5E03-45FF-B0EE-0CA117756232}" type="presOf" srcId="{6966F6F4-3AE6-401F-8E94-87A893FD2093}" destId="{75E98FE1-03E5-4F11-8F53-13620651BDBB}" srcOrd="0" destOrd="0" presId="urn:microsoft.com/office/officeart/2005/8/layout/process5"/>
    <dgm:cxn modelId="{D42048A3-AAB2-47D9-AF2A-0A4C561E7B15}" type="presOf" srcId="{5267AA10-BC37-49A2-88A3-93CDF29575D2}" destId="{EFC7D46C-6CBE-46AC-B24B-69DABBCE85B0}" srcOrd="0" destOrd="0" presId="urn:microsoft.com/office/officeart/2005/8/layout/process5"/>
    <dgm:cxn modelId="{AAA0EBB1-93B0-45DF-84C9-4E226FBD565E}" type="presOf" srcId="{E58362C2-A7FF-4232-937C-5C0D75F2BD74}" destId="{285DB655-9EDA-4313-86DB-8EBE32B8E6F9}" srcOrd="0" destOrd="0" presId="urn:microsoft.com/office/officeart/2005/8/layout/process5"/>
    <dgm:cxn modelId="{923D93BA-C583-4665-9B04-0EB3DC7A9860}" type="presOf" srcId="{33C7544B-7F76-4C31-8441-39A9F889C3EA}" destId="{7350522F-A68C-46AC-9B5E-12429130E8DA}" srcOrd="1" destOrd="0" presId="urn:microsoft.com/office/officeart/2005/8/layout/process5"/>
    <dgm:cxn modelId="{69CE0EB5-94DA-484C-BF07-7E6A824350A8}" type="presOf" srcId="{78CC6621-8837-44C6-AC30-727F4CB1C71B}" destId="{ECEA4FDF-FB8D-4A1E-82E4-8F2499D56F22}" srcOrd="1" destOrd="0" presId="urn:microsoft.com/office/officeart/2005/8/layout/process5"/>
    <dgm:cxn modelId="{6C2D4956-3346-4300-9644-E667D295C643}" type="presOf" srcId="{7CC83312-54AD-41C9-B7ED-47D5AF67D054}" destId="{0D2B6F77-C402-4D97-A48D-324CF75FDF04}" srcOrd="0" destOrd="0" presId="urn:microsoft.com/office/officeart/2005/8/layout/process5"/>
    <dgm:cxn modelId="{6F53FC7D-7B09-4CE5-BA12-0D6CE1A0C432}" srcId="{6BAD311F-ECD0-4815-9BF0-605852C77AF6}" destId="{7CC83312-54AD-41C9-B7ED-47D5AF67D054}" srcOrd="4" destOrd="0" parTransId="{31620FA8-BE07-4764-BCEE-46EA9D459EC0}" sibTransId="{1212DAFA-3B99-4F31-A39C-D4807C288A4F}"/>
    <dgm:cxn modelId="{12FDD24A-6475-4853-9AB7-1911564F5D41}" type="presOf" srcId="{39BFE2E0-5911-4299-8A49-DEEC8383937D}" destId="{555550F2-33F6-400E-8219-A893F16F6E5A}" srcOrd="1" destOrd="0" presId="urn:microsoft.com/office/officeart/2005/8/layout/process5"/>
    <dgm:cxn modelId="{F86B5A90-F3EA-4057-A91B-586F7386AF34}" type="presOf" srcId="{89F09625-67EC-4219-AF81-857DDFCB6B3D}" destId="{95B1CA46-B1ED-4526-86DD-25CB48C59C5C}" srcOrd="0" destOrd="0" presId="urn:microsoft.com/office/officeart/2005/8/layout/process5"/>
    <dgm:cxn modelId="{1A4A87B3-3BF6-49C5-9117-7D0A7A7BB708}" type="presOf" srcId="{12AFCD22-CA5D-473D-958F-648691A41BB9}" destId="{F7151C16-53D6-4AB0-AF4B-2C46391FC665}" srcOrd="0" destOrd="0" presId="urn:microsoft.com/office/officeart/2005/8/layout/process5"/>
    <dgm:cxn modelId="{B31268BF-0FA8-4F39-8490-84274E7E429D}" type="presOf" srcId="{1212DAFA-3B99-4F31-A39C-D4807C288A4F}" destId="{2292F7AE-5537-4F79-B6B0-A5D247910559}" srcOrd="1" destOrd="0" presId="urn:microsoft.com/office/officeart/2005/8/layout/process5"/>
    <dgm:cxn modelId="{46306D67-FF71-420A-A938-26463A6C31DC}" srcId="{6BAD311F-ECD0-4815-9BF0-605852C77AF6}" destId="{4267698B-29CF-4993-B0CC-A8660953DAFC}" srcOrd="1" destOrd="0" parTransId="{9BD63B46-AF07-4AE2-8140-D81BF313C1A1}" sibTransId="{89B74323-0631-411F-B939-289A1B54AAEE}"/>
    <dgm:cxn modelId="{48733A42-5505-49B4-A2D7-F15CA3D8371B}" type="presOf" srcId="{D8BE56EE-BCAD-4678-9EFF-5C06C974B97E}" destId="{E5CCBF8D-A148-4DDA-9292-16AF01D3A7D6}" srcOrd="1" destOrd="0" presId="urn:microsoft.com/office/officeart/2005/8/layout/process5"/>
    <dgm:cxn modelId="{A043DC8F-B611-4D08-8C3E-24EB94B0D05D}" srcId="{6BAD311F-ECD0-4815-9BF0-605852C77AF6}" destId="{674D1569-E14A-4113-B9F7-C068C214C6FD}" srcOrd="2" destOrd="0" parTransId="{7FA5EE8E-1F47-4C45-9967-AFD8BDD335A6}" sibTransId="{78CC6621-8837-44C6-AC30-727F4CB1C71B}"/>
    <dgm:cxn modelId="{558A94D0-7CA8-47FE-8F97-5710DE16283E}" srcId="{6BAD311F-ECD0-4815-9BF0-605852C77AF6}" destId="{6966F6F4-3AE6-401F-8E94-87A893FD2093}" srcOrd="5" destOrd="0" parTransId="{C3768B84-88E7-4BC2-BE33-65DA9BECBE9D}" sibTransId="{D8BE56EE-BCAD-4678-9EFF-5C06C974B97E}"/>
    <dgm:cxn modelId="{42A868CC-7695-45B3-A72F-99645DFA2463}" srcId="{6BAD311F-ECD0-4815-9BF0-605852C77AF6}" destId="{E58362C2-A7FF-4232-937C-5C0D75F2BD74}" srcOrd="6" destOrd="0" parTransId="{9E45667A-81DF-46BC-9A37-C697BC22593B}" sibTransId="{12AFCD22-CA5D-473D-958F-648691A41BB9}"/>
    <dgm:cxn modelId="{6307399D-3C27-45E7-BD7E-B48FBE11F809}" type="presOf" srcId="{F0D06040-88C2-4D77-B72D-E4114EC15625}" destId="{47713E96-5258-476C-B183-B9C053FF7781}" srcOrd="0" destOrd="0" presId="urn:microsoft.com/office/officeart/2005/8/layout/process5"/>
    <dgm:cxn modelId="{EA38B19D-693F-48B0-8CCE-AF986B84EA7B}" srcId="{6BAD311F-ECD0-4815-9BF0-605852C77AF6}" destId="{89F09625-67EC-4219-AF81-857DDFCB6B3D}" srcOrd="3" destOrd="0" parTransId="{45F835DE-77BC-447E-B09F-4ECF182454D0}" sibTransId="{33C7544B-7F76-4C31-8441-39A9F889C3EA}"/>
    <dgm:cxn modelId="{F3173943-C926-4D2E-9186-F05D89E50627}" type="presOf" srcId="{33C7544B-7F76-4C31-8441-39A9F889C3EA}" destId="{4A8C8031-3B04-40FF-BEF6-828789376900}" srcOrd="0" destOrd="0" presId="urn:microsoft.com/office/officeart/2005/8/layout/process5"/>
    <dgm:cxn modelId="{DC2545FF-34C6-4886-8ED7-D63B0C60ADC3}" type="presParOf" srcId="{392C2C11-6C01-4395-8EC8-E8663766302D}" destId="{47713E96-5258-476C-B183-B9C053FF7781}" srcOrd="0" destOrd="0" presId="urn:microsoft.com/office/officeart/2005/8/layout/process5"/>
    <dgm:cxn modelId="{F8EF437D-3CEC-4A57-B198-BC7B4ADD28EB}" type="presParOf" srcId="{392C2C11-6C01-4395-8EC8-E8663766302D}" destId="{B9364EFE-32AA-41E3-913D-329F877821B0}" srcOrd="1" destOrd="0" presId="urn:microsoft.com/office/officeart/2005/8/layout/process5"/>
    <dgm:cxn modelId="{3BA75153-0BB5-4199-88C1-A10E6300FAC9}" type="presParOf" srcId="{B9364EFE-32AA-41E3-913D-329F877821B0}" destId="{555550F2-33F6-400E-8219-A893F16F6E5A}" srcOrd="0" destOrd="0" presId="urn:microsoft.com/office/officeart/2005/8/layout/process5"/>
    <dgm:cxn modelId="{6046ABDD-3EF4-4E14-849C-30276D2675AC}" type="presParOf" srcId="{392C2C11-6C01-4395-8EC8-E8663766302D}" destId="{C9487343-4670-41FF-AC15-38FE35C7510D}" srcOrd="2" destOrd="0" presId="urn:microsoft.com/office/officeart/2005/8/layout/process5"/>
    <dgm:cxn modelId="{9E145962-A065-4550-84E4-9578DE727553}" type="presParOf" srcId="{392C2C11-6C01-4395-8EC8-E8663766302D}" destId="{B6768D4D-357E-4FEA-9C58-2125D69EB510}" srcOrd="3" destOrd="0" presId="urn:microsoft.com/office/officeart/2005/8/layout/process5"/>
    <dgm:cxn modelId="{5930EE05-2269-49AD-9E9D-7D20B1557E6F}" type="presParOf" srcId="{B6768D4D-357E-4FEA-9C58-2125D69EB510}" destId="{F0D0FB3F-CE20-4F30-A5D2-ABE19B9B61FA}" srcOrd="0" destOrd="0" presId="urn:microsoft.com/office/officeart/2005/8/layout/process5"/>
    <dgm:cxn modelId="{5014DFF9-39B0-482E-8144-1D9815BEDA9A}" type="presParOf" srcId="{392C2C11-6C01-4395-8EC8-E8663766302D}" destId="{2E95C2B6-8A66-43F9-936C-1D96C6002D27}" srcOrd="4" destOrd="0" presId="urn:microsoft.com/office/officeart/2005/8/layout/process5"/>
    <dgm:cxn modelId="{A459A6F0-3BA5-48EA-ABE6-1559478E6AD5}" type="presParOf" srcId="{392C2C11-6C01-4395-8EC8-E8663766302D}" destId="{8C1EA243-6268-4AEA-A7A8-A15F2D71A72A}" srcOrd="5" destOrd="0" presId="urn:microsoft.com/office/officeart/2005/8/layout/process5"/>
    <dgm:cxn modelId="{D4B1E889-F58A-4B7D-874F-934A7E6BC53E}" type="presParOf" srcId="{8C1EA243-6268-4AEA-A7A8-A15F2D71A72A}" destId="{ECEA4FDF-FB8D-4A1E-82E4-8F2499D56F22}" srcOrd="0" destOrd="0" presId="urn:microsoft.com/office/officeart/2005/8/layout/process5"/>
    <dgm:cxn modelId="{199F9272-4597-4D14-A175-E0A486269EA3}" type="presParOf" srcId="{392C2C11-6C01-4395-8EC8-E8663766302D}" destId="{95B1CA46-B1ED-4526-86DD-25CB48C59C5C}" srcOrd="6" destOrd="0" presId="urn:microsoft.com/office/officeart/2005/8/layout/process5"/>
    <dgm:cxn modelId="{12DCB0ED-2C4C-458A-9C55-CFE01D872FF5}" type="presParOf" srcId="{392C2C11-6C01-4395-8EC8-E8663766302D}" destId="{4A8C8031-3B04-40FF-BEF6-828789376900}" srcOrd="7" destOrd="0" presId="urn:microsoft.com/office/officeart/2005/8/layout/process5"/>
    <dgm:cxn modelId="{613A7924-318C-427F-988F-6ACD2877195A}" type="presParOf" srcId="{4A8C8031-3B04-40FF-BEF6-828789376900}" destId="{7350522F-A68C-46AC-9B5E-12429130E8DA}" srcOrd="0" destOrd="0" presId="urn:microsoft.com/office/officeart/2005/8/layout/process5"/>
    <dgm:cxn modelId="{F8221F51-38BA-479C-B657-AFE5E17F0538}" type="presParOf" srcId="{392C2C11-6C01-4395-8EC8-E8663766302D}" destId="{0D2B6F77-C402-4D97-A48D-324CF75FDF04}" srcOrd="8" destOrd="0" presId="urn:microsoft.com/office/officeart/2005/8/layout/process5"/>
    <dgm:cxn modelId="{715023BC-59D3-4DA4-B53B-D03044A44A8C}" type="presParOf" srcId="{392C2C11-6C01-4395-8EC8-E8663766302D}" destId="{A97B3A05-4452-4292-B189-A3409D3541EA}" srcOrd="9" destOrd="0" presId="urn:microsoft.com/office/officeart/2005/8/layout/process5"/>
    <dgm:cxn modelId="{C0D90B9D-5D46-40B8-AEBE-31943ECC09A9}" type="presParOf" srcId="{A97B3A05-4452-4292-B189-A3409D3541EA}" destId="{2292F7AE-5537-4F79-B6B0-A5D247910559}" srcOrd="0" destOrd="0" presId="urn:microsoft.com/office/officeart/2005/8/layout/process5"/>
    <dgm:cxn modelId="{62885B5F-272A-41DD-A130-C33B60CFEC28}" type="presParOf" srcId="{392C2C11-6C01-4395-8EC8-E8663766302D}" destId="{75E98FE1-03E5-4F11-8F53-13620651BDBB}" srcOrd="10" destOrd="0" presId="urn:microsoft.com/office/officeart/2005/8/layout/process5"/>
    <dgm:cxn modelId="{61FE1657-5418-4DF9-8194-9434C7D481D8}" type="presParOf" srcId="{392C2C11-6C01-4395-8EC8-E8663766302D}" destId="{2F5C94EC-5E96-4A61-96D9-5D36C6C2722B}" srcOrd="11" destOrd="0" presId="urn:microsoft.com/office/officeart/2005/8/layout/process5"/>
    <dgm:cxn modelId="{7D69C315-5F61-4A22-B163-3906BEF32941}" type="presParOf" srcId="{2F5C94EC-5E96-4A61-96D9-5D36C6C2722B}" destId="{E5CCBF8D-A148-4DDA-9292-16AF01D3A7D6}" srcOrd="0" destOrd="0" presId="urn:microsoft.com/office/officeart/2005/8/layout/process5"/>
    <dgm:cxn modelId="{18BA3A2B-9EA3-4FEF-944D-F23209ACA97D}" type="presParOf" srcId="{392C2C11-6C01-4395-8EC8-E8663766302D}" destId="{285DB655-9EDA-4313-86DB-8EBE32B8E6F9}" srcOrd="12" destOrd="0" presId="urn:microsoft.com/office/officeart/2005/8/layout/process5"/>
    <dgm:cxn modelId="{99D02FAC-464A-4C5C-B224-E47012833375}" type="presParOf" srcId="{392C2C11-6C01-4395-8EC8-E8663766302D}" destId="{F7151C16-53D6-4AB0-AF4B-2C46391FC665}" srcOrd="13" destOrd="0" presId="urn:microsoft.com/office/officeart/2005/8/layout/process5"/>
    <dgm:cxn modelId="{4EAD524B-E005-4800-9D60-B4159015A87B}" type="presParOf" srcId="{F7151C16-53D6-4AB0-AF4B-2C46391FC665}" destId="{8132B319-E0FC-4B68-865F-4D7E4D52D7E1}" srcOrd="0" destOrd="0" presId="urn:microsoft.com/office/officeart/2005/8/layout/process5"/>
    <dgm:cxn modelId="{3FFE9C87-3572-42EE-9549-A3F15054B978}" type="presParOf" srcId="{392C2C11-6C01-4395-8EC8-E8663766302D}" destId="{EFC7D46C-6CBE-46AC-B24B-69DABBCE85B0}" srcOrd="14" destOrd="0" presId="urn:microsoft.com/office/officeart/2005/8/layout/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7713E96-5258-476C-B183-B9C053FF7781}">
      <dsp:nvSpPr>
        <dsp:cNvPr id="0" name=""/>
        <dsp:cNvSpPr/>
      </dsp:nvSpPr>
      <dsp:spPr>
        <a:xfrm>
          <a:off x="4621" y="559306"/>
          <a:ext cx="2020453" cy="1212272"/>
        </a:xfrm>
        <a:prstGeom prst="roundRect">
          <a:avLst>
            <a:gd name="adj" fmla="val 10000"/>
          </a:avLst>
        </a:prstGeom>
        <a:gradFill rotWithShape="0">
          <a:gsLst>
            <a:gs pos="24000">
              <a:srgbClr val="FFCCCC"/>
            </a:gs>
            <a:gs pos="100000">
              <a:srgbClr val="FF7C80"/>
            </a:gs>
          </a:gsLst>
          <a:lin ang="5400000" scaled="1"/>
        </a:gra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000" kern="1200" dirty="0" smtClean="0"/>
            <a:t>密室逃脫</a:t>
          </a:r>
          <a:endParaRPr lang="zh-TW" altLang="en-US" sz="3000" kern="1200" dirty="0"/>
        </a:p>
      </dsp:txBody>
      <dsp:txXfrm>
        <a:off x="40127" y="594812"/>
        <a:ext cx="1949441" cy="1141260"/>
      </dsp:txXfrm>
    </dsp:sp>
    <dsp:sp modelId="{B9364EFE-32AA-41E3-913D-329F877821B0}">
      <dsp:nvSpPr>
        <dsp:cNvPr id="0" name=""/>
        <dsp:cNvSpPr/>
      </dsp:nvSpPr>
      <dsp:spPr>
        <a:xfrm>
          <a:off x="2202874" y="914906"/>
          <a:ext cx="428336" cy="501072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100" kern="1200"/>
        </a:p>
      </dsp:txBody>
      <dsp:txXfrm>
        <a:off x="2202874" y="1015120"/>
        <a:ext cx="299835" cy="300644"/>
      </dsp:txXfrm>
    </dsp:sp>
    <dsp:sp modelId="{C9487343-4670-41FF-AC15-38FE35C7510D}">
      <dsp:nvSpPr>
        <dsp:cNvPr id="0" name=""/>
        <dsp:cNvSpPr/>
      </dsp:nvSpPr>
      <dsp:spPr>
        <a:xfrm>
          <a:off x="2833255" y="559306"/>
          <a:ext cx="2020453" cy="1212272"/>
        </a:xfrm>
        <a:prstGeom prst="roundRect">
          <a:avLst>
            <a:gd name="adj" fmla="val 10000"/>
          </a:avLst>
        </a:prstGeom>
        <a:gradFill rotWithShape="0">
          <a:gsLst>
            <a:gs pos="24000">
              <a:srgbClr val="FF9999"/>
            </a:gs>
            <a:gs pos="100000">
              <a:srgbClr val="FFCCFF"/>
            </a:gs>
          </a:gsLst>
          <a:lin ang="5400000" scaled="1"/>
        </a:gra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000" kern="1200" dirty="0" smtClean="0"/>
            <a:t>尋寶船</a:t>
          </a:r>
          <a:endParaRPr lang="zh-TW" altLang="en-US" sz="3000" kern="1200" dirty="0"/>
        </a:p>
      </dsp:txBody>
      <dsp:txXfrm>
        <a:off x="2868761" y="594812"/>
        <a:ext cx="1949441" cy="1141260"/>
      </dsp:txXfrm>
    </dsp:sp>
    <dsp:sp modelId="{B6768D4D-357E-4FEA-9C58-2125D69EB510}">
      <dsp:nvSpPr>
        <dsp:cNvPr id="0" name=""/>
        <dsp:cNvSpPr/>
      </dsp:nvSpPr>
      <dsp:spPr>
        <a:xfrm>
          <a:off x="5031509" y="914906"/>
          <a:ext cx="428336" cy="501072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100" kern="1200"/>
        </a:p>
      </dsp:txBody>
      <dsp:txXfrm>
        <a:off x="5031509" y="1015120"/>
        <a:ext cx="299835" cy="300644"/>
      </dsp:txXfrm>
    </dsp:sp>
    <dsp:sp modelId="{2E95C2B6-8A66-43F9-936C-1D96C6002D27}">
      <dsp:nvSpPr>
        <dsp:cNvPr id="0" name=""/>
        <dsp:cNvSpPr/>
      </dsp:nvSpPr>
      <dsp:spPr>
        <a:xfrm>
          <a:off x="5661890" y="559306"/>
          <a:ext cx="2020453" cy="1212272"/>
        </a:xfrm>
        <a:prstGeom prst="roundRect">
          <a:avLst>
            <a:gd name="adj" fmla="val 10000"/>
          </a:avLst>
        </a:prstGeom>
        <a:gradFill rotWithShape="0">
          <a:gsLst>
            <a:gs pos="24000">
              <a:srgbClr val="99CCFF"/>
            </a:gs>
            <a:gs pos="100000">
              <a:srgbClr val="00FFFF"/>
            </a:gs>
          </a:gsLst>
          <a:lin ang="5400000" scaled="1"/>
        </a:gra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000" kern="1200" dirty="0" smtClean="0"/>
            <a:t>宇宙迴旋</a:t>
          </a:r>
          <a:endParaRPr lang="zh-TW" altLang="en-US" sz="3000" kern="1200" dirty="0"/>
        </a:p>
      </dsp:txBody>
      <dsp:txXfrm>
        <a:off x="5697396" y="594812"/>
        <a:ext cx="1949441" cy="1141260"/>
      </dsp:txXfrm>
    </dsp:sp>
    <dsp:sp modelId="{8C1EA243-6268-4AEA-A7A8-A15F2D71A72A}">
      <dsp:nvSpPr>
        <dsp:cNvPr id="0" name=""/>
        <dsp:cNvSpPr/>
      </dsp:nvSpPr>
      <dsp:spPr>
        <a:xfrm>
          <a:off x="7860144" y="914906"/>
          <a:ext cx="428336" cy="501072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100" kern="1200"/>
        </a:p>
      </dsp:txBody>
      <dsp:txXfrm>
        <a:off x="7860144" y="1015120"/>
        <a:ext cx="299835" cy="300644"/>
      </dsp:txXfrm>
    </dsp:sp>
    <dsp:sp modelId="{95B1CA46-B1ED-4526-86DD-25CB48C59C5C}">
      <dsp:nvSpPr>
        <dsp:cNvPr id="0" name=""/>
        <dsp:cNvSpPr/>
      </dsp:nvSpPr>
      <dsp:spPr>
        <a:xfrm>
          <a:off x="8490525" y="559306"/>
          <a:ext cx="2020453" cy="1212272"/>
        </a:xfrm>
        <a:prstGeom prst="roundRect">
          <a:avLst>
            <a:gd name="adj" fmla="val 10000"/>
          </a:avLst>
        </a:prstGeom>
        <a:gradFill rotWithShape="0">
          <a:gsLst>
            <a:gs pos="24000">
              <a:srgbClr val="66FF99"/>
            </a:gs>
            <a:gs pos="100000">
              <a:srgbClr val="00FFFF"/>
            </a:gs>
          </a:gsLst>
          <a:lin ang="5400000" scaled="1"/>
        </a:gra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000" kern="1200" dirty="0" smtClean="0"/>
            <a:t>小飛龍</a:t>
          </a:r>
          <a:endParaRPr lang="zh-TW" altLang="en-US" sz="3000" kern="1200" dirty="0"/>
        </a:p>
      </dsp:txBody>
      <dsp:txXfrm>
        <a:off x="8526031" y="594812"/>
        <a:ext cx="1949441" cy="1141260"/>
      </dsp:txXfrm>
    </dsp:sp>
    <dsp:sp modelId="{4A8C8031-3B04-40FF-BEF6-828789376900}">
      <dsp:nvSpPr>
        <dsp:cNvPr id="0" name=""/>
        <dsp:cNvSpPr/>
      </dsp:nvSpPr>
      <dsp:spPr>
        <a:xfrm rot="5400000">
          <a:off x="9286584" y="1913010"/>
          <a:ext cx="428336" cy="501072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100" kern="1200"/>
        </a:p>
      </dsp:txBody>
      <dsp:txXfrm rot="-5400000">
        <a:off x="9350431" y="1949378"/>
        <a:ext cx="300644" cy="299835"/>
      </dsp:txXfrm>
    </dsp:sp>
    <dsp:sp modelId="{0D2B6F77-C402-4D97-A48D-324CF75FDF04}">
      <dsp:nvSpPr>
        <dsp:cNvPr id="0" name=""/>
        <dsp:cNvSpPr/>
      </dsp:nvSpPr>
      <dsp:spPr>
        <a:xfrm>
          <a:off x="8490525" y="2579759"/>
          <a:ext cx="2020453" cy="1212272"/>
        </a:xfrm>
        <a:prstGeom prst="roundRect">
          <a:avLst>
            <a:gd name="adj" fmla="val 10000"/>
          </a:avLst>
        </a:prstGeom>
        <a:gradFill rotWithShape="0">
          <a:gsLst>
            <a:gs pos="24000">
              <a:srgbClr val="FFCCCC"/>
            </a:gs>
            <a:gs pos="100000">
              <a:srgbClr val="FF7C80"/>
            </a:gs>
          </a:gsLst>
          <a:lin ang="5400000" scaled="1"/>
        </a:gra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000" kern="1200" dirty="0" smtClean="0"/>
            <a:t>旋轉咖啡杯</a:t>
          </a:r>
          <a:endParaRPr lang="zh-TW" altLang="en-US" sz="3000" kern="1200" dirty="0"/>
        </a:p>
      </dsp:txBody>
      <dsp:txXfrm>
        <a:off x="8526031" y="2615265"/>
        <a:ext cx="1949441" cy="1141260"/>
      </dsp:txXfrm>
    </dsp:sp>
    <dsp:sp modelId="{A97B3A05-4452-4292-B189-A3409D3541EA}">
      <dsp:nvSpPr>
        <dsp:cNvPr id="0" name=""/>
        <dsp:cNvSpPr/>
      </dsp:nvSpPr>
      <dsp:spPr>
        <a:xfrm rot="10800000">
          <a:off x="7884389" y="2935359"/>
          <a:ext cx="428336" cy="501072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100" kern="1200"/>
        </a:p>
      </dsp:txBody>
      <dsp:txXfrm rot="10800000">
        <a:off x="8012890" y="3035573"/>
        <a:ext cx="299835" cy="300644"/>
      </dsp:txXfrm>
    </dsp:sp>
    <dsp:sp modelId="{75E98FE1-03E5-4F11-8F53-13620651BDBB}">
      <dsp:nvSpPr>
        <dsp:cNvPr id="0" name=""/>
        <dsp:cNvSpPr/>
      </dsp:nvSpPr>
      <dsp:spPr>
        <a:xfrm>
          <a:off x="5661890" y="2579759"/>
          <a:ext cx="2020453" cy="1212272"/>
        </a:xfrm>
        <a:prstGeom prst="roundRect">
          <a:avLst>
            <a:gd name="adj" fmla="val 10000"/>
          </a:avLst>
        </a:prstGeom>
        <a:gradFill rotWithShape="0">
          <a:gsLst>
            <a:gs pos="24000">
              <a:srgbClr val="FF9999"/>
            </a:gs>
            <a:gs pos="100000">
              <a:srgbClr val="FFCCFF"/>
            </a:gs>
          </a:gsLst>
          <a:lin ang="5400000" scaled="1"/>
        </a:gra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000" kern="1200" dirty="0" smtClean="0"/>
            <a:t>幸福碰碰車</a:t>
          </a:r>
          <a:endParaRPr lang="zh-TW" altLang="en-US" sz="3000" kern="1200" dirty="0"/>
        </a:p>
      </dsp:txBody>
      <dsp:txXfrm>
        <a:off x="5697396" y="2615265"/>
        <a:ext cx="1949441" cy="1141260"/>
      </dsp:txXfrm>
    </dsp:sp>
    <dsp:sp modelId="{2F5C94EC-5E96-4A61-96D9-5D36C6C2722B}">
      <dsp:nvSpPr>
        <dsp:cNvPr id="0" name=""/>
        <dsp:cNvSpPr/>
      </dsp:nvSpPr>
      <dsp:spPr>
        <a:xfrm rot="10800000">
          <a:off x="5055754" y="2935359"/>
          <a:ext cx="428336" cy="501072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100" kern="1200"/>
        </a:p>
      </dsp:txBody>
      <dsp:txXfrm rot="10800000">
        <a:off x="5184255" y="3035573"/>
        <a:ext cx="299835" cy="300644"/>
      </dsp:txXfrm>
    </dsp:sp>
    <dsp:sp modelId="{285DB655-9EDA-4313-86DB-8EBE32B8E6F9}">
      <dsp:nvSpPr>
        <dsp:cNvPr id="0" name=""/>
        <dsp:cNvSpPr/>
      </dsp:nvSpPr>
      <dsp:spPr>
        <a:xfrm>
          <a:off x="2833255" y="2579759"/>
          <a:ext cx="2020453" cy="1212272"/>
        </a:xfrm>
        <a:prstGeom prst="roundRect">
          <a:avLst>
            <a:gd name="adj" fmla="val 10000"/>
          </a:avLst>
        </a:prstGeom>
        <a:gradFill rotWithShape="0">
          <a:gsLst>
            <a:gs pos="24000">
              <a:srgbClr val="66FF99"/>
            </a:gs>
            <a:gs pos="100000">
              <a:srgbClr val="00FFFF"/>
            </a:gs>
          </a:gsLst>
          <a:lin ang="5400000" scaled="1"/>
        </a:gra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000" kern="1200" dirty="0" smtClean="0"/>
            <a:t>森林吼吼樹</a:t>
          </a:r>
          <a:endParaRPr lang="zh-TW" altLang="en-US" sz="3000" kern="1200" dirty="0"/>
        </a:p>
      </dsp:txBody>
      <dsp:txXfrm>
        <a:off x="2868761" y="2615265"/>
        <a:ext cx="1949441" cy="1141260"/>
      </dsp:txXfrm>
    </dsp:sp>
    <dsp:sp modelId="{F7151C16-53D6-4AB0-AF4B-2C46391FC665}">
      <dsp:nvSpPr>
        <dsp:cNvPr id="0" name=""/>
        <dsp:cNvSpPr/>
      </dsp:nvSpPr>
      <dsp:spPr>
        <a:xfrm rot="10800000">
          <a:off x="2227119" y="2935359"/>
          <a:ext cx="428336" cy="501072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100" kern="1200"/>
        </a:p>
      </dsp:txBody>
      <dsp:txXfrm rot="10800000">
        <a:off x="2355620" y="3035573"/>
        <a:ext cx="299835" cy="300644"/>
      </dsp:txXfrm>
    </dsp:sp>
    <dsp:sp modelId="{EFC7D46C-6CBE-46AC-B24B-69DABBCE85B0}">
      <dsp:nvSpPr>
        <dsp:cNvPr id="0" name=""/>
        <dsp:cNvSpPr/>
      </dsp:nvSpPr>
      <dsp:spPr>
        <a:xfrm>
          <a:off x="4621" y="2579759"/>
          <a:ext cx="2020453" cy="1212272"/>
        </a:xfrm>
        <a:prstGeom prst="roundRect">
          <a:avLst>
            <a:gd name="adj" fmla="val 10000"/>
          </a:avLst>
        </a:prstGeom>
        <a:gradFill rotWithShape="0">
          <a:gsLst>
            <a:gs pos="24000">
              <a:srgbClr val="99CCFF"/>
            </a:gs>
            <a:gs pos="100000">
              <a:srgbClr val="00FFFF"/>
            </a:gs>
          </a:gsLst>
          <a:lin ang="5400000" scaled="1"/>
        </a:gra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000" kern="1200" dirty="0" smtClean="0"/>
            <a:t>摩天輪     </a:t>
          </a:r>
          <a:endParaRPr lang="zh-TW" altLang="en-US" sz="3000" kern="1200" dirty="0"/>
        </a:p>
      </dsp:txBody>
      <dsp:txXfrm>
        <a:off x="40127" y="2615265"/>
        <a:ext cx="1949441" cy="114126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5">
  <dgm:title val=""/>
  <dgm:desc val=""/>
  <dgm:catLst>
    <dgm:cat type="process" pri="1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revDir"/>
          <dgm:param type="bkpt" val="endCnv"/>
        </dgm:alg>
      </dgm:if>
      <dgm:else name="Name2">
        <dgm:alg type="snake">
          <dgm:param type="grDir" val="tR"/>
          <dgm:param type="flowDir" val="row"/>
          <dgm:param type="contDir" val="rev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4"/>
      <dgm:constr type="sp" refType="w" refFor="ch" refForName="sibTrans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38DA79-9DEF-407D-91D0-645A95DF157F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EB4E4-0D33-46E4-A010-E2A3582C7CD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09642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38DA79-9DEF-407D-91D0-645A95DF157F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EB4E4-0D33-46E4-A010-E2A3582C7CD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568132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38DA79-9DEF-407D-91D0-645A95DF157F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EB4E4-0D33-46E4-A010-E2A3582C7CD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913403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38DA79-9DEF-407D-91D0-645A95DF157F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EB4E4-0D33-46E4-A010-E2A3582C7CD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359863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38DA79-9DEF-407D-91D0-645A95DF157F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EB4E4-0D33-46E4-A010-E2A3582C7CD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001048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9999FF"/>
                </a:solidFill>
              </a:defRPr>
            </a:lvl1pPr>
          </a:lstStyle>
          <a:p>
            <a:r>
              <a:rPr lang="zh-TW" altLang="en-US" dirty="0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gradFill>
            <a:gsLst>
              <a:gs pos="0">
                <a:srgbClr val="FFCC99"/>
              </a:gs>
              <a:gs pos="100000">
                <a:srgbClr val="FFCCCC"/>
              </a:gs>
            </a:gsLst>
            <a:lin ang="5400000" scaled="1"/>
          </a:gradFill>
        </p:spPr>
        <p:txBody>
          <a:bodyPr/>
          <a:lstStyle>
            <a:lvl1pPr>
              <a:defRPr>
                <a:solidFill>
                  <a:srgbClr val="00B0F0"/>
                </a:solidFill>
              </a:defRPr>
            </a:lvl1pPr>
            <a:lvl2pPr>
              <a:defRPr>
                <a:solidFill>
                  <a:srgbClr val="00B0F0"/>
                </a:solidFill>
              </a:defRPr>
            </a:lvl2pPr>
            <a:lvl3pPr>
              <a:defRPr>
                <a:solidFill>
                  <a:srgbClr val="00B0F0"/>
                </a:solidFill>
              </a:defRPr>
            </a:lvl3pPr>
            <a:lvl4pPr>
              <a:defRPr>
                <a:solidFill>
                  <a:srgbClr val="00B0F0"/>
                </a:solidFill>
              </a:defRPr>
            </a:lvl4pPr>
            <a:lvl5pPr>
              <a:defRPr>
                <a:solidFill>
                  <a:srgbClr val="00B0F0"/>
                </a:solidFill>
              </a:defRPr>
            </a:lvl5pPr>
          </a:lstStyle>
          <a:p>
            <a:pPr lvl="0"/>
            <a:r>
              <a:rPr lang="zh-TW" altLang="en-US" dirty="0" smtClean="0"/>
              <a:t>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zh-TW" altLang="en-US" dirty="0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38DA79-9DEF-407D-91D0-645A95DF157F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EB4E4-0D33-46E4-A010-E2A3582C7CD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052728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38DA79-9DEF-407D-91D0-645A95DF157F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EB4E4-0D33-46E4-A010-E2A3582C7CD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525983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38DA79-9DEF-407D-91D0-645A95DF157F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EB4E4-0D33-46E4-A010-E2A3582C7CD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949625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38DA79-9DEF-407D-91D0-645A95DF157F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EB4E4-0D33-46E4-A010-E2A3582C7CD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16042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38DA79-9DEF-407D-91D0-645A95DF157F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EB4E4-0D33-46E4-A010-E2A3582C7CD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321066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38DA79-9DEF-407D-91D0-645A95DF157F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EB4E4-0D33-46E4-A010-E2A3582C7CD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085460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CC99"/>
            </a:gs>
            <a:gs pos="100000">
              <a:srgbClr val="FFCCCC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38DA79-9DEF-407D-91D0-645A95DF157F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4EB4E4-0D33-46E4-A010-E2A3582C7CD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104937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tcap.taipei/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Keda8BhREek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rgbClr val="9999FF"/>
                </a:solidFill>
                <a:latin typeface="文鼎粗仿" panose="020B0609010101010101" pitchFamily="49" charset="-120"/>
                <a:ea typeface="文鼎粗仿" panose="020B0609010101010101" pitchFamily="49" charset="-120"/>
              </a:rPr>
              <a:t>兒童新樂園一日遊</a:t>
            </a:r>
            <a:endParaRPr lang="zh-TW" altLang="en-US" dirty="0">
              <a:solidFill>
                <a:srgbClr val="9999FF"/>
              </a:solidFill>
              <a:latin typeface="文鼎粗仿" panose="020B0609010101010101" pitchFamily="49" charset="-120"/>
              <a:ea typeface="文鼎粗仿" panose="020B0609010101010101" pitchFamily="49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TW" altLang="en-US" dirty="0" smtClean="0">
                <a:latin typeface="文鼎中廣告體" panose="020B0602010101010101" pitchFamily="34" charset="-120"/>
                <a:ea typeface="文鼎中廣告體" panose="020B0602010101010101" pitchFamily="34" charset="-120"/>
              </a:rPr>
              <a:t>規劃  林潼</a:t>
            </a:r>
            <a:r>
              <a:rPr lang="zh-TW" altLang="en-US" dirty="0">
                <a:latin typeface="文鼎中廣告體" panose="020B0602010101010101" pitchFamily="34" charset="-120"/>
                <a:ea typeface="文鼎中廣告體" panose="020B0602010101010101" pitchFamily="34" charset="-120"/>
              </a:rPr>
              <a:t>   </a:t>
            </a:r>
          </a:p>
        </p:txBody>
      </p:sp>
    </p:spTree>
    <p:extLst>
      <p:ext uri="{BB962C8B-B14F-4D97-AF65-F5344CB8AC3E}">
        <p14:creationId xmlns:p14="http://schemas.microsoft.com/office/powerpoint/2010/main" val="42541814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80753401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2190663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latin typeface="文鼎中廣告體" panose="020B0602010101010101" pitchFamily="34" charset="-120"/>
                <a:ea typeface="文鼎中廣告體" panose="020B0602010101010101" pitchFamily="34" charset="-120"/>
              </a:rPr>
              <a:t>票價</a:t>
            </a:r>
            <a:endParaRPr lang="zh-TW" altLang="en-US" dirty="0">
              <a:latin typeface="文鼎中廣告體" panose="020B0602010101010101" pitchFamily="34" charset="-120"/>
              <a:ea typeface="文鼎中廣告體" panose="020B0602010101010101" pitchFamily="34" charset="-120"/>
            </a:endParaRPr>
          </a:p>
        </p:txBody>
      </p:sp>
      <p:graphicFrame>
        <p:nvGraphicFramePr>
          <p:cNvPr id="9" name="內容版面配置區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39365561"/>
              </p:ext>
            </p:extLst>
          </p:nvPr>
        </p:nvGraphicFramePr>
        <p:xfrm>
          <a:off x="875208" y="1593668"/>
          <a:ext cx="10750736" cy="4362995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503272">
                  <a:extLst>
                    <a:ext uri="{9D8B030D-6E8A-4147-A177-3AD203B41FA5}">
                      <a16:colId xmlns:a16="http://schemas.microsoft.com/office/drawing/2014/main" val="3404748638"/>
                    </a:ext>
                  </a:extLst>
                </a:gridCol>
                <a:gridCol w="1541244">
                  <a:extLst>
                    <a:ext uri="{9D8B030D-6E8A-4147-A177-3AD203B41FA5}">
                      <a16:colId xmlns:a16="http://schemas.microsoft.com/office/drawing/2014/main" val="1733923874"/>
                    </a:ext>
                  </a:extLst>
                </a:gridCol>
                <a:gridCol w="1541244">
                  <a:extLst>
                    <a:ext uri="{9D8B030D-6E8A-4147-A177-3AD203B41FA5}">
                      <a16:colId xmlns:a16="http://schemas.microsoft.com/office/drawing/2014/main" val="689193840"/>
                    </a:ext>
                  </a:extLst>
                </a:gridCol>
                <a:gridCol w="1541244">
                  <a:extLst>
                    <a:ext uri="{9D8B030D-6E8A-4147-A177-3AD203B41FA5}">
                      <a16:colId xmlns:a16="http://schemas.microsoft.com/office/drawing/2014/main" val="60808810"/>
                    </a:ext>
                  </a:extLst>
                </a:gridCol>
                <a:gridCol w="1541244">
                  <a:extLst>
                    <a:ext uri="{9D8B030D-6E8A-4147-A177-3AD203B41FA5}">
                      <a16:colId xmlns:a16="http://schemas.microsoft.com/office/drawing/2014/main" val="856291530"/>
                    </a:ext>
                  </a:extLst>
                </a:gridCol>
                <a:gridCol w="1541244">
                  <a:extLst>
                    <a:ext uri="{9D8B030D-6E8A-4147-A177-3AD203B41FA5}">
                      <a16:colId xmlns:a16="http://schemas.microsoft.com/office/drawing/2014/main" val="3623163095"/>
                    </a:ext>
                  </a:extLst>
                </a:gridCol>
                <a:gridCol w="1541244">
                  <a:extLst>
                    <a:ext uri="{9D8B030D-6E8A-4147-A177-3AD203B41FA5}">
                      <a16:colId xmlns:a16="http://schemas.microsoft.com/office/drawing/2014/main" val="1595091146"/>
                    </a:ext>
                  </a:extLst>
                </a:gridCol>
              </a:tblGrid>
              <a:tr h="1048555"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票種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門票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園區自營遊樂設施</a:t>
                      </a:r>
                      <a:br>
                        <a:rPr lang="zh-TW" altLang="en-US" dirty="0">
                          <a:effectLst/>
                        </a:rPr>
                      </a:br>
                      <a:r>
                        <a:rPr lang="zh-TW" altLang="en-US" dirty="0">
                          <a:effectLst/>
                        </a:rPr>
                        <a:t>（每項每次）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委外小型遊樂設施</a:t>
                      </a:r>
                      <a:br>
                        <a:rPr lang="zh-TW" altLang="en-US" dirty="0">
                          <a:effectLst/>
                        </a:rPr>
                      </a:br>
                      <a:r>
                        <a:rPr lang="zh-TW" altLang="en-US" dirty="0">
                          <a:effectLst/>
                        </a:rPr>
                        <a:t>（每項每次）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小小水樂園</a:t>
                      </a:r>
                      <a:br>
                        <a:rPr lang="zh-TW" altLang="en-US" dirty="0">
                          <a:effectLst/>
                        </a:rPr>
                      </a:br>
                      <a:r>
                        <a:rPr lang="en-US" altLang="zh-TW" dirty="0">
                          <a:effectLst/>
                        </a:rPr>
                        <a:t>(</a:t>
                      </a:r>
                      <a:r>
                        <a:rPr lang="zh-TW" altLang="en-US" dirty="0">
                          <a:effectLst/>
                        </a:rPr>
                        <a:t>夏季開放</a:t>
                      </a:r>
                      <a:r>
                        <a:rPr lang="en-US" altLang="zh-TW" dirty="0">
                          <a:effectLst/>
                        </a:rPr>
                        <a:t>)</a:t>
                      </a:r>
                      <a:br>
                        <a:rPr lang="en-US" altLang="zh-TW" dirty="0">
                          <a:effectLst/>
                        </a:rPr>
                      </a:br>
                      <a:r>
                        <a:rPr lang="zh-TW" altLang="en-US" dirty="0">
                          <a:effectLst/>
                        </a:rPr>
                        <a:t>（每次）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03432430"/>
                  </a:ext>
                </a:extLst>
              </a:tr>
              <a:tr h="1439968"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全票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優待票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團體票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26656372"/>
                  </a:ext>
                </a:extLst>
              </a:tr>
              <a:tr h="937236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zh-TW" altLang="en-US" dirty="0">
                          <a:effectLst/>
                        </a:rPr>
                        <a:t>票價</a:t>
                      </a:r>
                      <a:br>
                        <a:rPr lang="zh-TW" altLang="en-US" dirty="0">
                          <a:effectLst/>
                        </a:rPr>
                      </a:br>
                      <a:r>
                        <a:rPr lang="en-US" altLang="zh-TW" dirty="0">
                          <a:effectLst/>
                        </a:rPr>
                        <a:t>(</a:t>
                      </a:r>
                      <a:r>
                        <a:rPr lang="zh-TW" altLang="en-US" dirty="0">
                          <a:effectLst/>
                        </a:rPr>
                        <a:t>元，含稅</a:t>
                      </a:r>
                      <a:r>
                        <a:rPr lang="en-US" altLang="zh-TW" dirty="0"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30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15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30</a:t>
                      </a:r>
                      <a:r>
                        <a:rPr lang="zh-TW" altLang="en-US">
                          <a:effectLst/>
                        </a:rPr>
                        <a:t>人</a:t>
                      </a:r>
                      <a:r>
                        <a:rPr lang="en-US" altLang="zh-TW">
                          <a:effectLst/>
                        </a:rPr>
                        <a:t>(</a:t>
                      </a:r>
                      <a:r>
                        <a:rPr lang="zh-TW" altLang="en-US">
                          <a:effectLst/>
                        </a:rPr>
                        <a:t>含</a:t>
                      </a:r>
                      <a:r>
                        <a:rPr lang="en-US" altLang="zh-TW">
                          <a:effectLst/>
                        </a:rPr>
                        <a:t>)</a:t>
                      </a:r>
                      <a:br>
                        <a:rPr lang="en-US" altLang="zh-TW">
                          <a:effectLst/>
                        </a:rPr>
                      </a:br>
                      <a:r>
                        <a:rPr lang="zh-TW" altLang="en-US">
                          <a:effectLst/>
                        </a:rPr>
                        <a:t>以上</a:t>
                      </a:r>
                      <a:r>
                        <a:rPr lang="en-US" altLang="zh-TW">
                          <a:effectLst/>
                        </a:rPr>
                        <a:t>7</a:t>
                      </a:r>
                      <a:r>
                        <a:rPr lang="zh-TW" altLang="en-US">
                          <a:effectLst/>
                        </a:rPr>
                        <a:t>折</a:t>
                      </a: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30 (7</a:t>
                      </a:r>
                      <a:r>
                        <a:rPr lang="zh-TW" altLang="en-US" dirty="0">
                          <a:effectLst/>
                        </a:rPr>
                        <a:t>項</a:t>
                      </a:r>
                      <a:r>
                        <a:rPr lang="en-US" altLang="zh-TW" dirty="0"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50-80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50</a:t>
                      </a:r>
                    </a:p>
                  </a:txBody>
                  <a:tcPr marL="28575" marR="28575" marT="28575" marB="28575" anchor="ctr"/>
                </a:tc>
                <a:extLst>
                  <a:ext uri="{0D108BD9-81ED-4DB2-BD59-A6C34878D82A}">
                    <a16:rowId xmlns:a16="http://schemas.microsoft.com/office/drawing/2014/main" val="4062238470"/>
                  </a:ext>
                </a:extLst>
              </a:tr>
              <a:tr h="937236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sz="1800" kern="1200" dirty="0" smtClean="0">
                          <a:effectLst/>
                        </a:rPr>
                        <a:t>20 (8</a:t>
                      </a:r>
                      <a:r>
                        <a:rPr lang="zh-TW" altLang="en-US" sz="1800" kern="1200" dirty="0" smtClean="0">
                          <a:effectLst/>
                        </a:rPr>
                        <a:t>項</a:t>
                      </a:r>
                      <a:r>
                        <a:rPr lang="en-US" altLang="zh-TW" sz="1800" kern="1200" dirty="0" smtClean="0">
                          <a:effectLst/>
                        </a:rPr>
                        <a:t>)</a:t>
                      </a:r>
                      <a:endParaRPr lang="en-US" altLang="zh-TW" dirty="0">
                        <a:effectLst/>
                      </a:endParaRPr>
                    </a:p>
                  </a:txBody>
                  <a:tcPr marL="28575" marR="28575" marT="28575" marB="28575" anchor="ctr"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896422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356267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latin typeface="文鼎中鋼筆行楷" panose="020B0602010101010101" pitchFamily="34" charset="-120"/>
                <a:ea typeface="文鼎中鋼筆行楷" panose="020B0602010101010101" pitchFamily="34" charset="-120"/>
              </a:rPr>
              <a:t>密室逃脫</a:t>
            </a:r>
            <a:endParaRPr lang="zh-TW" altLang="en-US" dirty="0">
              <a:latin typeface="文鼎中鋼筆行楷" panose="020B0602010101010101" pitchFamily="34" charset="-120"/>
              <a:ea typeface="文鼎中鋼筆行楷" panose="020B0602010101010101" pitchFamily="34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altLang="zh-TW" dirty="0">
                <a:latin typeface="文鼎中鋼筆行楷" panose="020B0602010101010101" pitchFamily="34" charset="-120"/>
                <a:ea typeface="文鼎中鋼筆行楷" panose="020B0602010101010101" pitchFamily="34" charset="-120"/>
              </a:rPr>
              <a:t>2</a:t>
            </a:r>
            <a:r>
              <a:rPr lang="zh-TW" altLang="en-US" dirty="0">
                <a:latin typeface="文鼎中鋼筆行楷" panose="020B0602010101010101" pitchFamily="34" charset="-120"/>
                <a:ea typeface="文鼎中鋼筆行楷" panose="020B0602010101010101" pitchFamily="34" charset="-120"/>
              </a:rPr>
              <a:t>樓火山後方	一覺醒在神秘的國度，發現這正是愛麗絲曾經夢遊過的仙境，為了找到回家的路，必須通過紅心皇后的考驗，成功拿到給愛麗絲的禮物</a:t>
            </a:r>
          </a:p>
        </p:txBody>
      </p:sp>
      <p:pic>
        <p:nvPicPr>
          <p:cNvPr id="5" name="內容版面配置區 4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7477941" y="1690688"/>
            <a:ext cx="2857500" cy="4038600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31030904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latin typeface="文鼎中廣告體" panose="020B0602010101010101" pitchFamily="34" charset="-120"/>
                <a:ea typeface="文鼎中廣告體" panose="020B0602010101010101" pitchFamily="34" charset="-120"/>
              </a:rPr>
              <a:t>小飛龍</a:t>
            </a:r>
            <a:endParaRPr lang="zh-TW" altLang="en-US" dirty="0">
              <a:latin typeface="文鼎中廣告體" panose="020B0602010101010101" pitchFamily="34" charset="-120"/>
              <a:ea typeface="文鼎中廣告體" panose="020B0602010101010101" pitchFamily="34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altLang="zh-TW" dirty="0">
                <a:latin typeface="文鼎中鋼筆行楷" panose="020B0602010101010101" pitchFamily="34" charset="-120"/>
                <a:ea typeface="文鼎中鋼筆行楷" panose="020B0602010101010101" pitchFamily="34" charset="-120"/>
              </a:rPr>
              <a:t>3</a:t>
            </a:r>
            <a:r>
              <a:rPr lang="zh-TW" altLang="en-US" dirty="0">
                <a:latin typeface="文鼎中鋼筆行楷" panose="020B0602010101010101" pitchFamily="34" charset="-120"/>
                <a:ea typeface="文鼎中鋼筆行楷" panose="020B0602010101010101" pitchFamily="34" charset="-120"/>
              </a:rPr>
              <a:t>樓頂棚區	舊有龍鳳船的改良版，以四條可愛飛龍相互追逐為主題之傾斜轉盤可</a:t>
            </a:r>
            <a:r>
              <a:rPr lang="en-US" altLang="zh-TW" dirty="0">
                <a:latin typeface="文鼎中鋼筆行楷" panose="020B0602010101010101" pitchFamily="34" charset="-120"/>
                <a:ea typeface="文鼎中鋼筆行楷" panose="020B0602010101010101" pitchFamily="34" charset="-120"/>
              </a:rPr>
              <a:t>360</a:t>
            </a:r>
            <a:r>
              <a:rPr lang="zh-TW" altLang="en-US" dirty="0">
                <a:latin typeface="文鼎中鋼筆行楷" panose="020B0602010101010101" pitchFamily="34" charset="-120"/>
                <a:ea typeface="文鼎中鋼筆行楷" panose="020B0602010101010101" pitchFamily="34" charset="-120"/>
              </a:rPr>
              <a:t>度旋轉，更好玩更刺激。</a:t>
            </a:r>
          </a:p>
          <a:p>
            <a:endParaRPr lang="zh-TW" altLang="en-US" dirty="0">
              <a:latin typeface="文鼎中鋼筆行楷" panose="020B0602010101010101" pitchFamily="34" charset="-120"/>
              <a:ea typeface="文鼎中鋼筆行楷" panose="020B0602010101010101" pitchFamily="34" charset="-120"/>
            </a:endParaRPr>
          </a:p>
          <a:p>
            <a:r>
              <a:rPr lang="zh-TW" altLang="en-US" dirty="0">
                <a:latin typeface="文鼎中鋼筆行楷" panose="020B0602010101010101" pitchFamily="34" charset="-120"/>
                <a:ea typeface="文鼎中鋼筆行楷" panose="020B0602010101010101" pitchFamily="34" charset="-120"/>
              </a:rPr>
              <a:t>尖叫指數</a:t>
            </a:r>
          </a:p>
          <a:p>
            <a:r>
              <a:rPr lang="zh-TW" altLang="en-US" dirty="0">
                <a:latin typeface="文鼎中鋼筆行楷" panose="020B0602010101010101" pitchFamily="34" charset="-120"/>
                <a:ea typeface="文鼎中鋼筆行楷" panose="020B0602010101010101" pitchFamily="34" charset="-120"/>
              </a:rPr>
              <a:t>⚡⚡⚡☁☁</a:t>
            </a:r>
          </a:p>
        </p:txBody>
      </p:sp>
      <p:pic>
        <p:nvPicPr>
          <p:cNvPr id="5" name="內容版面配置區 4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6301771" y="1825625"/>
            <a:ext cx="4778253" cy="3583690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EAEAEA"/>
            </a:solidFill>
            <a:miter lim="800000"/>
          </a:ln>
          <a:effectLst>
            <a:reflection blurRad="12700" stA="33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</p:pic>
    </p:spTree>
    <p:extLst>
      <p:ext uri="{BB962C8B-B14F-4D97-AF65-F5344CB8AC3E}">
        <p14:creationId xmlns:p14="http://schemas.microsoft.com/office/powerpoint/2010/main" val="2513915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18271" y="224448"/>
            <a:ext cx="10515600" cy="1325563"/>
          </a:xfrm>
        </p:spPr>
        <p:txBody>
          <a:bodyPr/>
          <a:lstStyle/>
          <a:p>
            <a:r>
              <a:rPr lang="zh-TW" altLang="en-US" dirty="0" smtClean="0">
                <a:latin typeface="文鼎中廣告體" panose="020B0602010101010101" pitchFamily="34" charset="-120"/>
                <a:ea typeface="文鼎中廣告體" panose="020B0602010101010101" pitchFamily="34" charset="-120"/>
              </a:rPr>
              <a:t>資料來源</a:t>
            </a:r>
            <a:endParaRPr lang="zh-TW" altLang="en-US" dirty="0">
              <a:latin typeface="文鼎中廣告體" panose="020B0602010101010101" pitchFamily="34" charset="-120"/>
              <a:ea typeface="文鼎中廣告體" panose="020B0602010101010101" pitchFamily="34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TW" altLang="en-US" sz="3600" dirty="0">
                <a:latin typeface="文鼎中鋼筆行楷" panose="020B0602010101010101" pitchFamily="34" charset="-120"/>
                <a:ea typeface="文鼎中鋼筆行楷" panose="020B0602010101010101" pitchFamily="34" charset="-120"/>
              </a:rPr>
              <a:t>兒童新</a:t>
            </a:r>
            <a:r>
              <a:rPr lang="zh-TW" altLang="en-US" sz="3600" dirty="0" smtClean="0">
                <a:latin typeface="文鼎中鋼筆行楷" panose="020B0602010101010101" pitchFamily="34" charset="-120"/>
                <a:ea typeface="文鼎中鋼筆行楷" panose="020B0602010101010101" pitchFamily="34" charset="-120"/>
              </a:rPr>
              <a:t>樂園</a:t>
            </a:r>
            <a:r>
              <a:rPr lang="en-US" altLang="zh-TW" sz="3600" dirty="0">
                <a:latin typeface="文鼎中鋼筆行楷" panose="020B0602010101010101" pitchFamily="34" charset="-120"/>
                <a:ea typeface="文鼎中鋼筆行楷" panose="020B0602010101010101" pitchFamily="34" charset="-120"/>
                <a:hlinkClick r:id="rId2"/>
              </a:rPr>
              <a:t>https://www.tcap.taipei</a:t>
            </a:r>
            <a:r>
              <a:rPr lang="en-US" altLang="zh-TW" sz="3600" dirty="0" smtClean="0">
                <a:latin typeface="文鼎中鋼筆行楷" panose="020B0602010101010101" pitchFamily="34" charset="-120"/>
                <a:ea typeface="文鼎中鋼筆行楷" panose="020B0602010101010101" pitchFamily="34" charset="-120"/>
                <a:hlinkClick r:id="rId2"/>
              </a:rPr>
              <a:t>/</a:t>
            </a:r>
            <a:r>
              <a:rPr lang="zh-TW" altLang="en-US" sz="3600" dirty="0" smtClean="0">
                <a:latin typeface="文鼎中鋼筆行楷" panose="020B0602010101010101" pitchFamily="34" charset="-120"/>
                <a:ea typeface="文鼎中鋼筆行楷" panose="020B0602010101010101" pitchFamily="34" charset="-120"/>
              </a:rPr>
              <a:t> </a:t>
            </a:r>
            <a:endParaRPr lang="zh-TW" altLang="en-US" sz="3600" dirty="0">
              <a:latin typeface="文鼎中鋼筆行楷" panose="020B0602010101010101" pitchFamily="34" charset="-120"/>
              <a:ea typeface="文鼎中鋼筆行楷" panose="020B0602010101010101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290439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>
                <a:latin typeface="文鼎中廣告體" panose="020B0602010101010101" pitchFamily="34" charset="-120"/>
                <a:ea typeface="文鼎中廣告體" panose="020B0602010101010101" pitchFamily="34" charset="-120"/>
              </a:rPr>
              <a:t>兒童新樂園微電影</a:t>
            </a:r>
          </a:p>
        </p:txBody>
      </p:sp>
      <p:pic>
        <p:nvPicPr>
          <p:cNvPr id="4" name="Keda8BhREek"/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1541585" y="1690688"/>
            <a:ext cx="8671560" cy="48777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61915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80</TotalTime>
  <Words>207</Words>
  <Application>Microsoft Office PowerPoint</Application>
  <PresentationFormat>寬螢幕</PresentationFormat>
  <Paragraphs>37</Paragraphs>
  <Slides>7</Slides>
  <Notes>0</Notes>
  <HiddenSlides>0</HiddenSlides>
  <MMClips>1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7</vt:i4>
      </vt:variant>
    </vt:vector>
  </HeadingPairs>
  <TitlesOfParts>
    <vt:vector size="15" baseType="lpstr">
      <vt:lpstr>文鼎中廣告體</vt:lpstr>
      <vt:lpstr>文鼎中鋼筆行楷</vt:lpstr>
      <vt:lpstr>文鼎粗仿</vt:lpstr>
      <vt:lpstr>新細明體</vt:lpstr>
      <vt:lpstr>Arial</vt:lpstr>
      <vt:lpstr>Calibri</vt:lpstr>
      <vt:lpstr>Calibri Light</vt:lpstr>
      <vt:lpstr>Office 佈景主題</vt:lpstr>
      <vt:lpstr>兒童新樂園一日遊</vt:lpstr>
      <vt:lpstr>PowerPoint 簡報</vt:lpstr>
      <vt:lpstr>票價</vt:lpstr>
      <vt:lpstr>密室逃脫</vt:lpstr>
      <vt:lpstr>小飛龍</vt:lpstr>
      <vt:lpstr>資料來源</vt:lpstr>
      <vt:lpstr>兒童新樂園微電影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兒童新樂園一日遊</dc:title>
  <dc:creator>Windows 使用者</dc:creator>
  <cp:lastModifiedBy>Windows 使用者</cp:lastModifiedBy>
  <cp:revision>11</cp:revision>
  <dcterms:created xsi:type="dcterms:W3CDTF">2022-12-26T03:37:12Z</dcterms:created>
  <dcterms:modified xsi:type="dcterms:W3CDTF">2023-01-16T03:53:04Z</dcterms:modified>
</cp:coreProperties>
</file>