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BB75D-7461-42F4-BB79-916458817289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100F803-E57C-4703-B7D1-DEF58F571E0D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076CCF5B-6F75-43B9-81CD-7CC1F70F3383}" type="parTrans" cxnId="{C0E3A250-4109-42F1-99D9-DE28F11EFBC8}">
      <dgm:prSet/>
      <dgm:spPr/>
      <dgm:t>
        <a:bodyPr/>
        <a:lstStyle/>
        <a:p>
          <a:endParaRPr lang="zh-TW" altLang="en-US"/>
        </a:p>
      </dgm:t>
    </dgm:pt>
    <dgm:pt modelId="{842FBE7F-6947-4038-8125-4A3E2CA5316A}" type="sibTrans" cxnId="{C0E3A250-4109-42F1-99D9-DE28F11EFBC8}">
      <dgm:prSet/>
      <dgm:spPr/>
      <dgm:t>
        <a:bodyPr/>
        <a:lstStyle/>
        <a:p>
          <a:endParaRPr lang="zh-TW" altLang="en-US"/>
        </a:p>
      </dgm:t>
    </dgm:pt>
    <dgm:pt modelId="{F73F3AA8-A54B-4AA8-B37C-B6888E34088F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758F4C6D-488D-4D26-9851-763C0B66235D}" type="parTrans" cxnId="{9987E0D6-B0D5-4EB0-9829-552618A6DF58}">
      <dgm:prSet/>
      <dgm:spPr/>
      <dgm:t>
        <a:bodyPr/>
        <a:lstStyle/>
        <a:p>
          <a:endParaRPr lang="zh-TW" altLang="en-US"/>
        </a:p>
      </dgm:t>
    </dgm:pt>
    <dgm:pt modelId="{8D4891DF-8B95-4354-9817-8615AFA6608B}" type="sibTrans" cxnId="{9987E0D6-B0D5-4EB0-9829-552618A6DF58}">
      <dgm:prSet/>
      <dgm:spPr/>
      <dgm:t>
        <a:bodyPr/>
        <a:lstStyle/>
        <a:p>
          <a:endParaRPr lang="zh-TW" altLang="en-US"/>
        </a:p>
      </dgm:t>
    </dgm:pt>
    <dgm:pt modelId="{39F36EB2-6476-4939-9F6A-640EB855A0F3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04CEAB37-5FEC-4017-B860-CCE7C6B3F97F}" type="parTrans" cxnId="{3BA9E0C0-DE07-4929-946E-A059A37F26FE}">
      <dgm:prSet/>
      <dgm:spPr/>
      <dgm:t>
        <a:bodyPr/>
        <a:lstStyle/>
        <a:p>
          <a:endParaRPr lang="zh-TW" altLang="en-US"/>
        </a:p>
      </dgm:t>
    </dgm:pt>
    <dgm:pt modelId="{3B7EFA77-3BFD-4FD3-B42C-B438273D0017}" type="sibTrans" cxnId="{3BA9E0C0-DE07-4929-946E-A059A37F26FE}">
      <dgm:prSet/>
      <dgm:spPr/>
      <dgm:t>
        <a:bodyPr/>
        <a:lstStyle/>
        <a:p>
          <a:endParaRPr lang="zh-TW" altLang="en-US"/>
        </a:p>
      </dgm:t>
    </dgm:pt>
    <dgm:pt modelId="{B9B5C1EF-366E-49FD-B255-2262BADBDBC7}">
      <dgm:prSet phldrT="[文字]"/>
      <dgm:spPr/>
      <dgm:t>
        <a:bodyPr/>
        <a:lstStyle/>
        <a:p>
          <a:r>
            <a:rPr lang="zh-TW" altLang="en-US" dirty="0" smtClean="0"/>
            <a:t>摩法星際飛車</a:t>
          </a:r>
          <a:endParaRPr lang="zh-TW" altLang="en-US" dirty="0"/>
        </a:p>
      </dgm:t>
    </dgm:pt>
    <dgm:pt modelId="{F43564A1-4218-499F-8903-D9EACC974EC0}" type="parTrans" cxnId="{F6481845-1651-4176-BB7B-9C7B5747FAA5}">
      <dgm:prSet/>
      <dgm:spPr/>
      <dgm:t>
        <a:bodyPr/>
        <a:lstStyle/>
        <a:p>
          <a:endParaRPr lang="zh-TW" altLang="en-US"/>
        </a:p>
      </dgm:t>
    </dgm:pt>
    <dgm:pt modelId="{5F441213-398D-4CEF-A77F-855C24DF9084}" type="sibTrans" cxnId="{F6481845-1651-4176-BB7B-9C7B5747FAA5}">
      <dgm:prSet/>
      <dgm:spPr/>
      <dgm:t>
        <a:bodyPr/>
        <a:lstStyle/>
        <a:p>
          <a:endParaRPr lang="zh-TW" altLang="en-US"/>
        </a:p>
      </dgm:t>
    </dgm:pt>
    <dgm:pt modelId="{8015042C-B8D3-4F7F-9928-BF04117067D4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69A443B2-4560-4E35-8CB2-5D1E59C0F387}" type="parTrans" cxnId="{91C67497-83E9-4565-823B-016A515EAD43}">
      <dgm:prSet/>
      <dgm:spPr/>
      <dgm:t>
        <a:bodyPr/>
        <a:lstStyle/>
        <a:p>
          <a:endParaRPr lang="zh-TW" altLang="en-US"/>
        </a:p>
      </dgm:t>
    </dgm:pt>
    <dgm:pt modelId="{664E4BE2-F029-4680-8CE3-10BCD2231ACA}" type="sibTrans" cxnId="{91C67497-83E9-4565-823B-016A515EAD43}">
      <dgm:prSet/>
      <dgm:spPr/>
      <dgm:t>
        <a:bodyPr/>
        <a:lstStyle/>
        <a:p>
          <a:endParaRPr lang="zh-TW" altLang="en-US"/>
        </a:p>
      </dgm:t>
    </dgm:pt>
    <dgm:pt modelId="{05B64A7D-D799-4C5D-8403-FF599771A11A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58355BE9-6D4C-42E8-819D-0298E4EE6368}" type="parTrans" cxnId="{509D9C98-36CB-42D5-9D32-721B56EEAD38}">
      <dgm:prSet/>
      <dgm:spPr/>
      <dgm:t>
        <a:bodyPr/>
        <a:lstStyle/>
        <a:p>
          <a:endParaRPr lang="zh-TW" altLang="en-US"/>
        </a:p>
      </dgm:t>
    </dgm:pt>
    <dgm:pt modelId="{61AF4CF0-E14C-45DA-9E5E-EDEEBE41EF4E}" type="sibTrans" cxnId="{509D9C98-36CB-42D5-9D32-721B56EEAD38}">
      <dgm:prSet/>
      <dgm:spPr/>
      <dgm:t>
        <a:bodyPr/>
        <a:lstStyle/>
        <a:p>
          <a:endParaRPr lang="zh-TW" altLang="en-US"/>
        </a:p>
      </dgm:t>
    </dgm:pt>
    <dgm:pt modelId="{533D8AD6-4066-42AC-8FBC-12DCB397F11B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08239149-7459-4AD0-A241-C3E0F19BF9B1}" type="parTrans" cxnId="{A8BDDEDA-665A-4783-AFBD-DC110E517776}">
      <dgm:prSet/>
      <dgm:spPr/>
      <dgm:t>
        <a:bodyPr/>
        <a:lstStyle/>
        <a:p>
          <a:endParaRPr lang="zh-TW" altLang="en-US"/>
        </a:p>
      </dgm:t>
    </dgm:pt>
    <dgm:pt modelId="{B26FC4B5-A776-49DC-A05C-8B0136D00E01}" type="sibTrans" cxnId="{A8BDDEDA-665A-4783-AFBD-DC110E517776}">
      <dgm:prSet/>
      <dgm:spPr/>
      <dgm:t>
        <a:bodyPr/>
        <a:lstStyle/>
        <a:p>
          <a:endParaRPr lang="zh-TW" altLang="en-US"/>
        </a:p>
      </dgm:t>
    </dgm:pt>
    <dgm:pt modelId="{389944C3-05AE-4561-8CA8-F141229D223F}" type="pres">
      <dgm:prSet presAssocID="{3E7BB75D-7461-42F4-BB79-9164588172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DFAE07-212C-436D-A318-E52256C8B1B7}" type="pres">
      <dgm:prSet presAssocID="{A100F803-E57C-4703-B7D1-DEF58F571E0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907206-1CB4-4897-96CA-3E90A9C43D28}" type="pres">
      <dgm:prSet presAssocID="{842FBE7F-6947-4038-8125-4A3E2CA5316A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530394BA-093E-4EB1-9949-03DD2CE18064}" type="pres">
      <dgm:prSet presAssocID="{842FBE7F-6947-4038-8125-4A3E2CA5316A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6113641D-7DE5-4A0A-B7DE-1536BB1C28D2}" type="pres">
      <dgm:prSet presAssocID="{F73F3AA8-A54B-4AA8-B37C-B6888E34088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2A74BE-EC76-4FB5-B4E0-DE8FD7DAC518}" type="pres">
      <dgm:prSet presAssocID="{8D4891DF-8B95-4354-9817-8615AFA6608B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856AE685-2D5A-45E5-A17D-C20B1EE825B8}" type="pres">
      <dgm:prSet presAssocID="{8D4891DF-8B95-4354-9817-8615AFA6608B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C14EBA42-34A7-4BD4-97F9-57E36CF63354}" type="pres">
      <dgm:prSet presAssocID="{39F36EB2-6476-4939-9F6A-640EB855A0F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DE8BA4-F7F9-4528-9DB9-AF02148D3CAC}" type="pres">
      <dgm:prSet presAssocID="{3B7EFA77-3BFD-4FD3-B42C-B438273D0017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1038BC6B-A0A1-4530-9E51-1E094D6B9F20}" type="pres">
      <dgm:prSet presAssocID="{3B7EFA77-3BFD-4FD3-B42C-B438273D0017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C0F3B5CD-2D52-4837-8525-8964B19CF7B1}" type="pres">
      <dgm:prSet presAssocID="{B9B5C1EF-366E-49FD-B255-2262BADBDBC7}" presName="node" presStyleLbl="node1" presStyleIdx="3" presStyleCnt="7" custLinFactNeighborX="229" custLinFactNeighborY="10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D3CDEF-63B6-4BC7-920A-546E3FDB9C89}" type="pres">
      <dgm:prSet presAssocID="{5F441213-398D-4CEF-A77F-855C24DF9084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039D14CF-4EBF-4121-A0CD-76D414C7FFE7}" type="pres">
      <dgm:prSet presAssocID="{5F441213-398D-4CEF-A77F-855C24DF9084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7BFED0B2-336A-4F36-8F0B-20D48AB67215}" type="pres">
      <dgm:prSet presAssocID="{8015042C-B8D3-4F7F-9928-BF04117067D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C0C163-38D7-46DC-BAE2-0396FE96E232}" type="pres">
      <dgm:prSet presAssocID="{664E4BE2-F029-4680-8CE3-10BCD2231ACA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1692CD18-805B-4916-8C4E-D521332607EF}" type="pres">
      <dgm:prSet presAssocID="{664E4BE2-F029-4680-8CE3-10BCD2231ACA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9F1C7F8C-4C8A-4E79-924C-D5CF8EB4C9CB}" type="pres">
      <dgm:prSet presAssocID="{05B64A7D-D799-4C5D-8403-FF599771A11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D46CE2-8216-4C89-BF76-AD619B1C9FBB}" type="pres">
      <dgm:prSet presAssocID="{61AF4CF0-E14C-45DA-9E5E-EDEEBE41EF4E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B4B664A7-CA59-4EB3-AC02-26FA3BC9E2B5}" type="pres">
      <dgm:prSet presAssocID="{61AF4CF0-E14C-45DA-9E5E-EDEEBE41EF4E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E2A9A9D8-2BCB-4320-859F-E9FB8F67FC3A}" type="pres">
      <dgm:prSet presAssocID="{533D8AD6-4066-42AC-8FBC-12DCB397F11B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0380B37-A80F-4801-8FFB-7E86F8659887}" type="presOf" srcId="{8D4891DF-8B95-4354-9817-8615AFA6608B}" destId="{B12A74BE-EC76-4FB5-B4E0-DE8FD7DAC518}" srcOrd="0" destOrd="0" presId="urn:microsoft.com/office/officeart/2005/8/layout/process5"/>
    <dgm:cxn modelId="{D83845F7-1155-49FD-AEE0-CC0003F00FE7}" type="presOf" srcId="{05B64A7D-D799-4C5D-8403-FF599771A11A}" destId="{9F1C7F8C-4C8A-4E79-924C-D5CF8EB4C9CB}" srcOrd="0" destOrd="0" presId="urn:microsoft.com/office/officeart/2005/8/layout/process5"/>
    <dgm:cxn modelId="{EE2E7B10-9C0D-4E25-9949-17A77B2134D4}" type="presOf" srcId="{3B7EFA77-3BFD-4FD3-B42C-B438273D0017}" destId="{1038BC6B-A0A1-4530-9E51-1E094D6B9F20}" srcOrd="1" destOrd="0" presId="urn:microsoft.com/office/officeart/2005/8/layout/process5"/>
    <dgm:cxn modelId="{11098AE7-7024-4AF6-BBC4-5DC084C10D33}" type="presOf" srcId="{3B7EFA77-3BFD-4FD3-B42C-B438273D0017}" destId="{E8DE8BA4-F7F9-4528-9DB9-AF02148D3CAC}" srcOrd="0" destOrd="0" presId="urn:microsoft.com/office/officeart/2005/8/layout/process5"/>
    <dgm:cxn modelId="{F67BD661-E020-468D-BE6D-6505276C7B2E}" type="presOf" srcId="{664E4BE2-F029-4680-8CE3-10BCD2231ACA}" destId="{4AC0C163-38D7-46DC-BAE2-0396FE96E232}" srcOrd="0" destOrd="0" presId="urn:microsoft.com/office/officeart/2005/8/layout/process5"/>
    <dgm:cxn modelId="{91C67497-83E9-4565-823B-016A515EAD43}" srcId="{3E7BB75D-7461-42F4-BB79-916458817289}" destId="{8015042C-B8D3-4F7F-9928-BF04117067D4}" srcOrd="4" destOrd="0" parTransId="{69A443B2-4560-4E35-8CB2-5D1E59C0F387}" sibTransId="{664E4BE2-F029-4680-8CE3-10BCD2231ACA}"/>
    <dgm:cxn modelId="{D896B34C-4295-40D7-B356-1EEDBF874291}" type="presOf" srcId="{842FBE7F-6947-4038-8125-4A3E2CA5316A}" destId="{44907206-1CB4-4897-96CA-3E90A9C43D28}" srcOrd="0" destOrd="0" presId="urn:microsoft.com/office/officeart/2005/8/layout/process5"/>
    <dgm:cxn modelId="{9987E0D6-B0D5-4EB0-9829-552618A6DF58}" srcId="{3E7BB75D-7461-42F4-BB79-916458817289}" destId="{F73F3AA8-A54B-4AA8-B37C-B6888E34088F}" srcOrd="1" destOrd="0" parTransId="{758F4C6D-488D-4D26-9851-763C0B66235D}" sibTransId="{8D4891DF-8B95-4354-9817-8615AFA6608B}"/>
    <dgm:cxn modelId="{8A684524-9979-4269-B122-EADA7A259E2F}" type="presOf" srcId="{B9B5C1EF-366E-49FD-B255-2262BADBDBC7}" destId="{C0F3B5CD-2D52-4837-8525-8964B19CF7B1}" srcOrd="0" destOrd="0" presId="urn:microsoft.com/office/officeart/2005/8/layout/process5"/>
    <dgm:cxn modelId="{8BE09DF1-9584-48AE-8F2F-5599C4F20D44}" type="presOf" srcId="{8D4891DF-8B95-4354-9817-8615AFA6608B}" destId="{856AE685-2D5A-45E5-A17D-C20B1EE825B8}" srcOrd="1" destOrd="0" presId="urn:microsoft.com/office/officeart/2005/8/layout/process5"/>
    <dgm:cxn modelId="{F6481845-1651-4176-BB7B-9C7B5747FAA5}" srcId="{3E7BB75D-7461-42F4-BB79-916458817289}" destId="{B9B5C1EF-366E-49FD-B255-2262BADBDBC7}" srcOrd="3" destOrd="0" parTransId="{F43564A1-4218-499F-8903-D9EACC974EC0}" sibTransId="{5F441213-398D-4CEF-A77F-855C24DF9084}"/>
    <dgm:cxn modelId="{B8778F6F-4613-4544-9099-7D40BE896AB5}" type="presOf" srcId="{F73F3AA8-A54B-4AA8-B37C-B6888E34088F}" destId="{6113641D-7DE5-4A0A-B7DE-1536BB1C28D2}" srcOrd="0" destOrd="0" presId="urn:microsoft.com/office/officeart/2005/8/layout/process5"/>
    <dgm:cxn modelId="{AC119BF5-16E5-4EF0-9965-B0B2DBE5BA9B}" type="presOf" srcId="{39F36EB2-6476-4939-9F6A-640EB855A0F3}" destId="{C14EBA42-34A7-4BD4-97F9-57E36CF63354}" srcOrd="0" destOrd="0" presId="urn:microsoft.com/office/officeart/2005/8/layout/process5"/>
    <dgm:cxn modelId="{509D9C98-36CB-42D5-9D32-721B56EEAD38}" srcId="{3E7BB75D-7461-42F4-BB79-916458817289}" destId="{05B64A7D-D799-4C5D-8403-FF599771A11A}" srcOrd="5" destOrd="0" parTransId="{58355BE9-6D4C-42E8-819D-0298E4EE6368}" sibTransId="{61AF4CF0-E14C-45DA-9E5E-EDEEBE41EF4E}"/>
    <dgm:cxn modelId="{93A3ADCB-F517-43BA-ACBA-DE19EA414498}" type="presOf" srcId="{61AF4CF0-E14C-45DA-9E5E-EDEEBE41EF4E}" destId="{BDD46CE2-8216-4C89-BF76-AD619B1C9FBB}" srcOrd="0" destOrd="0" presId="urn:microsoft.com/office/officeart/2005/8/layout/process5"/>
    <dgm:cxn modelId="{C0E3A250-4109-42F1-99D9-DE28F11EFBC8}" srcId="{3E7BB75D-7461-42F4-BB79-916458817289}" destId="{A100F803-E57C-4703-B7D1-DEF58F571E0D}" srcOrd="0" destOrd="0" parTransId="{076CCF5B-6F75-43B9-81CD-7CC1F70F3383}" sibTransId="{842FBE7F-6947-4038-8125-4A3E2CA5316A}"/>
    <dgm:cxn modelId="{3BA9E0C0-DE07-4929-946E-A059A37F26FE}" srcId="{3E7BB75D-7461-42F4-BB79-916458817289}" destId="{39F36EB2-6476-4939-9F6A-640EB855A0F3}" srcOrd="2" destOrd="0" parTransId="{04CEAB37-5FEC-4017-B860-CCE7C6B3F97F}" sibTransId="{3B7EFA77-3BFD-4FD3-B42C-B438273D0017}"/>
    <dgm:cxn modelId="{40053D14-B3DD-47F9-9BCF-3F92A4C97054}" type="presOf" srcId="{8015042C-B8D3-4F7F-9928-BF04117067D4}" destId="{7BFED0B2-336A-4F36-8F0B-20D48AB67215}" srcOrd="0" destOrd="0" presId="urn:microsoft.com/office/officeart/2005/8/layout/process5"/>
    <dgm:cxn modelId="{A8BDDEDA-665A-4783-AFBD-DC110E517776}" srcId="{3E7BB75D-7461-42F4-BB79-916458817289}" destId="{533D8AD6-4066-42AC-8FBC-12DCB397F11B}" srcOrd="6" destOrd="0" parTransId="{08239149-7459-4AD0-A241-C3E0F19BF9B1}" sibTransId="{B26FC4B5-A776-49DC-A05C-8B0136D00E01}"/>
    <dgm:cxn modelId="{23A21CA9-094D-4618-98D5-C8FDC32E026E}" type="presOf" srcId="{A100F803-E57C-4703-B7D1-DEF58F571E0D}" destId="{5ADFAE07-212C-436D-A318-E52256C8B1B7}" srcOrd="0" destOrd="0" presId="urn:microsoft.com/office/officeart/2005/8/layout/process5"/>
    <dgm:cxn modelId="{DA53FCFE-BECE-4773-BD93-D18B6A9B72AB}" type="presOf" srcId="{3E7BB75D-7461-42F4-BB79-916458817289}" destId="{389944C3-05AE-4561-8CA8-F141229D223F}" srcOrd="0" destOrd="0" presId="urn:microsoft.com/office/officeart/2005/8/layout/process5"/>
    <dgm:cxn modelId="{53D3436D-D36F-4651-98F1-85F8E86A7B82}" type="presOf" srcId="{5F441213-398D-4CEF-A77F-855C24DF9084}" destId="{0FD3CDEF-63B6-4BC7-920A-546E3FDB9C89}" srcOrd="0" destOrd="0" presId="urn:microsoft.com/office/officeart/2005/8/layout/process5"/>
    <dgm:cxn modelId="{543D901F-4AA1-47B5-9068-BDC09A8D7278}" type="presOf" srcId="{842FBE7F-6947-4038-8125-4A3E2CA5316A}" destId="{530394BA-093E-4EB1-9949-03DD2CE18064}" srcOrd="1" destOrd="0" presId="urn:microsoft.com/office/officeart/2005/8/layout/process5"/>
    <dgm:cxn modelId="{E2BC5773-A295-4B47-8898-BD601507C88A}" type="presOf" srcId="{533D8AD6-4066-42AC-8FBC-12DCB397F11B}" destId="{E2A9A9D8-2BCB-4320-859F-E9FB8F67FC3A}" srcOrd="0" destOrd="0" presId="urn:microsoft.com/office/officeart/2005/8/layout/process5"/>
    <dgm:cxn modelId="{45E9BEB8-82C4-4E3D-BD36-B649D3D9DE14}" type="presOf" srcId="{61AF4CF0-E14C-45DA-9E5E-EDEEBE41EF4E}" destId="{B4B664A7-CA59-4EB3-AC02-26FA3BC9E2B5}" srcOrd="1" destOrd="0" presId="urn:microsoft.com/office/officeart/2005/8/layout/process5"/>
    <dgm:cxn modelId="{E941A087-26FD-43B6-98F5-1C60C0426123}" type="presOf" srcId="{5F441213-398D-4CEF-A77F-855C24DF9084}" destId="{039D14CF-4EBF-4121-A0CD-76D414C7FFE7}" srcOrd="1" destOrd="0" presId="urn:microsoft.com/office/officeart/2005/8/layout/process5"/>
    <dgm:cxn modelId="{6EE8AFA5-6695-449C-A5AE-A965DEBB8BFB}" type="presOf" srcId="{664E4BE2-F029-4680-8CE3-10BCD2231ACA}" destId="{1692CD18-805B-4916-8C4E-D521332607EF}" srcOrd="1" destOrd="0" presId="urn:microsoft.com/office/officeart/2005/8/layout/process5"/>
    <dgm:cxn modelId="{E1D7472E-15AC-42E4-A3DF-90FEFF3FCD2C}" type="presParOf" srcId="{389944C3-05AE-4561-8CA8-F141229D223F}" destId="{5ADFAE07-212C-436D-A318-E52256C8B1B7}" srcOrd="0" destOrd="0" presId="urn:microsoft.com/office/officeart/2005/8/layout/process5"/>
    <dgm:cxn modelId="{2A2F9BBC-EFCB-4D49-B3FC-69D55BE0582C}" type="presParOf" srcId="{389944C3-05AE-4561-8CA8-F141229D223F}" destId="{44907206-1CB4-4897-96CA-3E90A9C43D28}" srcOrd="1" destOrd="0" presId="urn:microsoft.com/office/officeart/2005/8/layout/process5"/>
    <dgm:cxn modelId="{9F84DE03-69E9-4ACF-893B-AD2D50F66262}" type="presParOf" srcId="{44907206-1CB4-4897-96CA-3E90A9C43D28}" destId="{530394BA-093E-4EB1-9949-03DD2CE18064}" srcOrd="0" destOrd="0" presId="urn:microsoft.com/office/officeart/2005/8/layout/process5"/>
    <dgm:cxn modelId="{E4E91B8E-3EE8-49AE-A2B7-9FBDD64353D1}" type="presParOf" srcId="{389944C3-05AE-4561-8CA8-F141229D223F}" destId="{6113641D-7DE5-4A0A-B7DE-1536BB1C28D2}" srcOrd="2" destOrd="0" presId="urn:microsoft.com/office/officeart/2005/8/layout/process5"/>
    <dgm:cxn modelId="{9D81F070-9149-4A18-BF9D-31212C510B5B}" type="presParOf" srcId="{389944C3-05AE-4561-8CA8-F141229D223F}" destId="{B12A74BE-EC76-4FB5-B4E0-DE8FD7DAC518}" srcOrd="3" destOrd="0" presId="urn:microsoft.com/office/officeart/2005/8/layout/process5"/>
    <dgm:cxn modelId="{AFA3CAED-0547-43F2-B8AB-07CA9D9DB09B}" type="presParOf" srcId="{B12A74BE-EC76-4FB5-B4E0-DE8FD7DAC518}" destId="{856AE685-2D5A-45E5-A17D-C20B1EE825B8}" srcOrd="0" destOrd="0" presId="urn:microsoft.com/office/officeart/2005/8/layout/process5"/>
    <dgm:cxn modelId="{87742EE4-B25D-4CAE-A40D-BD388C8D35A1}" type="presParOf" srcId="{389944C3-05AE-4561-8CA8-F141229D223F}" destId="{C14EBA42-34A7-4BD4-97F9-57E36CF63354}" srcOrd="4" destOrd="0" presId="urn:microsoft.com/office/officeart/2005/8/layout/process5"/>
    <dgm:cxn modelId="{3A99D0E0-4F07-4A9C-A7AB-381205D3D1E9}" type="presParOf" srcId="{389944C3-05AE-4561-8CA8-F141229D223F}" destId="{E8DE8BA4-F7F9-4528-9DB9-AF02148D3CAC}" srcOrd="5" destOrd="0" presId="urn:microsoft.com/office/officeart/2005/8/layout/process5"/>
    <dgm:cxn modelId="{ED2496B0-F9AE-4044-B27D-2947557ADB0B}" type="presParOf" srcId="{E8DE8BA4-F7F9-4528-9DB9-AF02148D3CAC}" destId="{1038BC6B-A0A1-4530-9E51-1E094D6B9F20}" srcOrd="0" destOrd="0" presId="urn:microsoft.com/office/officeart/2005/8/layout/process5"/>
    <dgm:cxn modelId="{513D723F-8DA7-4C56-B9BC-011D7F10E2E8}" type="presParOf" srcId="{389944C3-05AE-4561-8CA8-F141229D223F}" destId="{C0F3B5CD-2D52-4837-8525-8964B19CF7B1}" srcOrd="6" destOrd="0" presId="urn:microsoft.com/office/officeart/2005/8/layout/process5"/>
    <dgm:cxn modelId="{E2348424-C4FB-4068-8745-3A087288B244}" type="presParOf" srcId="{389944C3-05AE-4561-8CA8-F141229D223F}" destId="{0FD3CDEF-63B6-4BC7-920A-546E3FDB9C89}" srcOrd="7" destOrd="0" presId="urn:microsoft.com/office/officeart/2005/8/layout/process5"/>
    <dgm:cxn modelId="{A61FAE07-41A8-4B31-87C4-B6A79E3B2493}" type="presParOf" srcId="{0FD3CDEF-63B6-4BC7-920A-546E3FDB9C89}" destId="{039D14CF-4EBF-4121-A0CD-76D414C7FFE7}" srcOrd="0" destOrd="0" presId="urn:microsoft.com/office/officeart/2005/8/layout/process5"/>
    <dgm:cxn modelId="{1DB16E85-A663-419A-A681-056268C1EC4C}" type="presParOf" srcId="{389944C3-05AE-4561-8CA8-F141229D223F}" destId="{7BFED0B2-336A-4F36-8F0B-20D48AB67215}" srcOrd="8" destOrd="0" presId="urn:microsoft.com/office/officeart/2005/8/layout/process5"/>
    <dgm:cxn modelId="{0CACE04A-A650-40F6-9C1C-2F245FA36DAA}" type="presParOf" srcId="{389944C3-05AE-4561-8CA8-F141229D223F}" destId="{4AC0C163-38D7-46DC-BAE2-0396FE96E232}" srcOrd="9" destOrd="0" presId="urn:microsoft.com/office/officeart/2005/8/layout/process5"/>
    <dgm:cxn modelId="{69C99A0F-6688-4FF7-B4D8-9D3B8195BFF6}" type="presParOf" srcId="{4AC0C163-38D7-46DC-BAE2-0396FE96E232}" destId="{1692CD18-805B-4916-8C4E-D521332607EF}" srcOrd="0" destOrd="0" presId="urn:microsoft.com/office/officeart/2005/8/layout/process5"/>
    <dgm:cxn modelId="{F12CE69E-EECC-44E6-8EF1-B17BF9D4812E}" type="presParOf" srcId="{389944C3-05AE-4561-8CA8-F141229D223F}" destId="{9F1C7F8C-4C8A-4E79-924C-D5CF8EB4C9CB}" srcOrd="10" destOrd="0" presId="urn:microsoft.com/office/officeart/2005/8/layout/process5"/>
    <dgm:cxn modelId="{55DD5486-00D9-40E9-A74E-A23543A5DC6D}" type="presParOf" srcId="{389944C3-05AE-4561-8CA8-F141229D223F}" destId="{BDD46CE2-8216-4C89-BF76-AD619B1C9FBB}" srcOrd="11" destOrd="0" presId="urn:microsoft.com/office/officeart/2005/8/layout/process5"/>
    <dgm:cxn modelId="{ED67F005-0A59-46ED-8D7E-18FE7422D484}" type="presParOf" srcId="{BDD46CE2-8216-4C89-BF76-AD619B1C9FBB}" destId="{B4B664A7-CA59-4EB3-AC02-26FA3BC9E2B5}" srcOrd="0" destOrd="0" presId="urn:microsoft.com/office/officeart/2005/8/layout/process5"/>
    <dgm:cxn modelId="{F881E460-2FCA-4780-8F49-2B05677FCD0A}" type="presParOf" srcId="{389944C3-05AE-4561-8CA8-F141229D223F}" destId="{E2A9A9D8-2BCB-4320-859F-E9FB8F67FC3A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FAE07-212C-436D-A318-E52256C8B1B7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叢林吼吼樹屋</a:t>
          </a:r>
          <a:endParaRPr lang="zh-TW" altLang="en-US" sz="3000" kern="1200" dirty="0"/>
        </a:p>
      </dsp:txBody>
      <dsp:txXfrm>
        <a:off x="40127" y="594812"/>
        <a:ext cx="1949441" cy="1141260"/>
      </dsp:txXfrm>
    </dsp:sp>
    <dsp:sp modelId="{44907206-1CB4-4897-96CA-3E90A9C43D28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6113641D-7DE5-4A0A-B7DE-1536BB1C28D2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732615"/>
                <a:satOff val="-7995"/>
                <a:lumOff val="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732615"/>
                <a:satOff val="-7995"/>
                <a:lumOff val="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732615"/>
                <a:satOff val="-7995"/>
                <a:lumOff val="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2868761" y="594812"/>
        <a:ext cx="1949441" cy="1141260"/>
      </dsp:txXfrm>
    </dsp:sp>
    <dsp:sp modelId="{B12A74BE-EC76-4FB5-B4E0-DE8FD7DAC518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C14EBA42-34A7-4BD4-97F9-57E36CF63354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5697396" y="594812"/>
        <a:ext cx="1949441" cy="1141260"/>
      </dsp:txXfrm>
    </dsp:sp>
    <dsp:sp modelId="{E8DE8BA4-F7F9-4528-9DB9-AF02148D3CAC}">
      <dsp:nvSpPr>
        <dsp:cNvPr id="0" name=""/>
        <dsp:cNvSpPr/>
      </dsp:nvSpPr>
      <dsp:spPr>
        <a:xfrm rot="15856">
          <a:off x="7861158" y="921383"/>
          <a:ext cx="430789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1159" y="1021299"/>
        <a:ext cx="301552" cy="300644"/>
      </dsp:txXfrm>
    </dsp:sp>
    <dsp:sp modelId="{C0F3B5CD-2D52-4837-8525-8964B19CF7B1}">
      <dsp:nvSpPr>
        <dsp:cNvPr id="0" name=""/>
        <dsp:cNvSpPr/>
      </dsp:nvSpPr>
      <dsp:spPr>
        <a:xfrm>
          <a:off x="8495146" y="572374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摩法星際飛車</a:t>
          </a:r>
          <a:endParaRPr lang="zh-TW" altLang="en-US" sz="3000" kern="1200" dirty="0"/>
        </a:p>
      </dsp:txBody>
      <dsp:txXfrm>
        <a:off x="8530652" y="607880"/>
        <a:ext cx="1949441" cy="1141260"/>
      </dsp:txXfrm>
    </dsp:sp>
    <dsp:sp modelId="{0FD3CDEF-63B6-4BC7-920A-546E3FDB9C89}">
      <dsp:nvSpPr>
        <dsp:cNvPr id="0" name=""/>
        <dsp:cNvSpPr/>
      </dsp:nvSpPr>
      <dsp:spPr>
        <a:xfrm rot="5407914">
          <a:off x="9292384" y="1919740"/>
          <a:ext cx="421411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2913" y="1959571"/>
        <a:ext cx="300644" cy="294988"/>
      </dsp:txXfrm>
    </dsp:sp>
    <dsp:sp modelId="{7BFED0B2-336A-4F36-8F0B-20D48AB67215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小飛龍</a:t>
          </a:r>
          <a:endParaRPr lang="zh-TW" altLang="en-US" sz="3000" kern="1200" dirty="0"/>
        </a:p>
      </dsp:txBody>
      <dsp:txXfrm>
        <a:off x="8526031" y="2615265"/>
        <a:ext cx="1949441" cy="1141260"/>
      </dsp:txXfrm>
    </dsp:sp>
    <dsp:sp modelId="{4AC0C163-38D7-46DC-BAE2-0396FE96E232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9F1C7F8C-4C8A-4E79-924C-D5CF8EB4C9CB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663077"/>
                <a:satOff val="-39973"/>
                <a:lumOff val="147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663077"/>
                <a:satOff val="-39973"/>
                <a:lumOff val="147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663077"/>
                <a:satOff val="-39973"/>
                <a:lumOff val="147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轉轉咖啡杯</a:t>
          </a:r>
          <a:endParaRPr lang="zh-TW" altLang="en-US" sz="3000" kern="1200" dirty="0"/>
        </a:p>
      </dsp:txBody>
      <dsp:txXfrm>
        <a:off x="5697396" y="2615265"/>
        <a:ext cx="1949441" cy="1141260"/>
      </dsp:txXfrm>
    </dsp:sp>
    <dsp:sp modelId="{BDD46CE2-8216-4C89-BF76-AD619B1C9FBB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E2A9A9D8-2BCB-4320-859F-E9FB8F67FC3A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幸福碰碰車</a:t>
          </a:r>
          <a:endParaRPr lang="zh-TW" altLang="en-US" sz="3000" kern="1200" dirty="0"/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33000">
              <a:schemeClr val="accent1">
                <a:lumMod val="5000"/>
                <a:lumOff val="95000"/>
              </a:schemeClr>
            </a:gs>
            <a:gs pos="72000">
              <a:schemeClr val="accent4">
                <a:lumMod val="40000"/>
                <a:lumOff val="60000"/>
              </a:schemeClr>
            </a:gs>
            <a:gs pos="53000">
              <a:schemeClr val="accent4">
                <a:lumMod val="20000"/>
                <a:lumOff val="80000"/>
              </a:schemeClr>
            </a:gs>
            <a:gs pos="84394">
              <a:srgbClr val="FFE082"/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82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45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24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46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95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33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36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39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88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93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chemeClr val="accent1">
                <a:lumMod val="5000"/>
                <a:lumOff val="95000"/>
              </a:schemeClr>
            </a:gs>
            <a:gs pos="77000">
              <a:schemeClr val="accent2">
                <a:lumMod val="60000"/>
                <a:lumOff val="40000"/>
              </a:schemeClr>
            </a:gs>
            <a:gs pos="88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A90D6-7176-48BF-A543-DD07E657CA1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8F9B2-A8E3-4B56-85F2-F5ABB264D0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14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  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 </a:t>
            </a:r>
            <a:r>
              <a:rPr lang="en-US" altLang="zh-TW" dirty="0" smtClean="0"/>
              <a:t>Katrina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289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0517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803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070207"/>
              </p:ext>
            </p:extLst>
          </p:nvPr>
        </p:nvGraphicFramePr>
        <p:xfrm>
          <a:off x="838200" y="1825625"/>
          <a:ext cx="10696301" cy="45229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52804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804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804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804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804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804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804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8699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9275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159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15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4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361" y="836023"/>
            <a:ext cx="4663439" cy="41409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bg1">
                <a:lumMod val="85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7899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123407"/>
            <a:ext cx="4953000" cy="4062548"/>
          </a:xfrm>
          <a:prstGeom prst="roundRect">
            <a:avLst>
              <a:gd name="adj" fmla="val 11111"/>
            </a:avLst>
          </a:prstGeom>
          <a:ln w="190500" cap="rnd">
            <a:solidFill>
              <a:schemeClr val="bg1">
                <a:lumMod val="85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34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兒童新樂園  </a:t>
            </a:r>
            <a:r>
              <a:rPr lang="en-US" altLang="zh-TW" sz="3200"/>
              <a:t>https://www.tcap.taipei/Default.aspx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8374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59429" y="1690688"/>
            <a:ext cx="8242662" cy="472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79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181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  一日遊</vt:lpstr>
      <vt:lpstr>PowerPoint 簡報</vt:lpstr>
      <vt:lpstr>票價</vt:lpstr>
      <vt:lpstr>叢林吼吼樹屋</vt:lpstr>
      <vt:lpstr>尋寶船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  一日遊</dc:title>
  <dc:creator>Windows 使用者</dc:creator>
  <cp:lastModifiedBy>Windows 使用者</cp:lastModifiedBy>
  <cp:revision>9</cp:revision>
  <dcterms:created xsi:type="dcterms:W3CDTF">2022-12-26T03:37:26Z</dcterms:created>
  <dcterms:modified xsi:type="dcterms:W3CDTF">2023-01-16T03:53:51Z</dcterms:modified>
</cp:coreProperties>
</file>