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13A5F-EC4D-4F6A-9522-776678D4B89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5DC494E-8489-4866-BE1C-90F81111B814}">
      <dgm:prSet phldrT="[文字]"/>
      <dgm:spPr>
        <a:gradFill rotWithShape="0">
          <a:gsLst>
            <a:gs pos="0">
              <a:srgbClr val="C00000"/>
            </a:gs>
            <a:gs pos="66000">
              <a:schemeClr val="tx1">
                <a:lumMod val="95000"/>
                <a:lumOff val="5000"/>
              </a:schemeClr>
            </a:gs>
            <a:gs pos="83000">
              <a:schemeClr val="bg2">
                <a:lumMod val="10000"/>
              </a:schemeClr>
            </a:gs>
            <a:gs pos="100000">
              <a:srgbClr val="FF0000"/>
            </a:gs>
          </a:gsLst>
          <a:lin ang="5400000" scaled="1"/>
        </a:gradFill>
      </dgm:spPr>
      <dgm:t>
        <a:bodyPr/>
        <a:lstStyle/>
        <a:p>
          <a:r>
            <a:rPr lang="zh-TW" altLang="en-US" dirty="0" smtClean="0"/>
            <a:t>雲霄飛車</a:t>
          </a:r>
          <a:endParaRPr lang="zh-TW" altLang="en-US" dirty="0"/>
        </a:p>
      </dgm:t>
    </dgm:pt>
    <dgm:pt modelId="{E05B10DD-4D8B-4D60-AE6C-E2B218B66529}" type="parTrans" cxnId="{5B549E3C-0F1B-48E3-A9DC-4DAA93DC72D5}">
      <dgm:prSet/>
      <dgm:spPr/>
      <dgm:t>
        <a:bodyPr/>
        <a:lstStyle/>
        <a:p>
          <a:endParaRPr lang="zh-TW" altLang="en-US"/>
        </a:p>
      </dgm:t>
    </dgm:pt>
    <dgm:pt modelId="{900F183A-B8B4-49EF-AEC0-CD40039FA54B}" type="sibTrans" cxnId="{5B549E3C-0F1B-48E3-A9DC-4DAA93DC72D5}">
      <dgm:prSet/>
      <dgm:spPr/>
      <dgm:t>
        <a:bodyPr/>
        <a:lstStyle/>
        <a:p>
          <a:endParaRPr lang="zh-TW" altLang="en-US"/>
        </a:p>
      </dgm:t>
    </dgm:pt>
    <dgm:pt modelId="{7B4B9763-D655-43ED-B2B8-854828E0DDF7}">
      <dgm:prSet phldrT="[文字]"/>
      <dgm:spPr>
        <a:gradFill rotWithShape="0">
          <a:gsLst>
            <a:gs pos="0">
              <a:srgbClr val="C00000"/>
            </a:gs>
            <a:gs pos="66000">
              <a:schemeClr val="tx1">
                <a:lumMod val="95000"/>
                <a:lumOff val="5000"/>
              </a:schemeClr>
            </a:gs>
            <a:gs pos="83000">
              <a:schemeClr val="bg2">
                <a:lumMod val="10000"/>
              </a:schemeClr>
            </a:gs>
            <a:gs pos="100000">
              <a:srgbClr val="FF0000"/>
            </a:gs>
          </a:gsLst>
          <a:lin ang="5400000" scaled="1"/>
        </a:gradFill>
      </dgm:spPr>
      <dgm:t>
        <a:bodyPr/>
        <a:lstStyle/>
        <a:p>
          <a:r>
            <a:rPr lang="zh-TW" altLang="en-US" dirty="0" smtClean="0"/>
            <a:t>轉轉咖啡杯</a:t>
          </a:r>
          <a:endParaRPr lang="zh-TW" altLang="en-US" dirty="0"/>
        </a:p>
      </dgm:t>
    </dgm:pt>
    <dgm:pt modelId="{34F5C772-1C4B-4ED1-A57A-59CC76702985}" type="parTrans" cxnId="{076AFDF9-F48C-4DDB-A031-E957266E1553}">
      <dgm:prSet/>
      <dgm:spPr/>
      <dgm:t>
        <a:bodyPr/>
        <a:lstStyle/>
        <a:p>
          <a:endParaRPr lang="zh-TW" altLang="en-US"/>
        </a:p>
      </dgm:t>
    </dgm:pt>
    <dgm:pt modelId="{C15038F2-0C48-4444-93D0-E7CBFF30A097}" type="sibTrans" cxnId="{076AFDF9-F48C-4DDB-A031-E957266E1553}">
      <dgm:prSet/>
      <dgm:spPr/>
      <dgm:t>
        <a:bodyPr/>
        <a:lstStyle/>
        <a:p>
          <a:endParaRPr lang="zh-TW" altLang="en-US"/>
        </a:p>
      </dgm:t>
    </dgm:pt>
    <dgm:pt modelId="{168A6BBB-919D-4DBD-A63C-6FAAB0F8D7AE}">
      <dgm:prSet phldrT="[文字]"/>
      <dgm:spPr>
        <a:gradFill rotWithShape="0">
          <a:gsLst>
            <a:gs pos="0">
              <a:srgbClr val="C00000">
                <a:alpha val="98000"/>
              </a:srgbClr>
            </a:gs>
            <a:gs pos="66000">
              <a:schemeClr val="tx1">
                <a:lumMod val="95000"/>
                <a:lumOff val="5000"/>
              </a:schemeClr>
            </a:gs>
            <a:gs pos="83000">
              <a:schemeClr val="bg2">
                <a:lumMod val="10000"/>
              </a:schemeClr>
            </a:gs>
            <a:gs pos="100000">
              <a:srgbClr val="FF0000"/>
            </a:gs>
          </a:gsLst>
          <a:lin ang="5400000" scaled="1"/>
        </a:gradFill>
      </dgm:spPr>
      <dgm:t>
        <a:bodyPr/>
        <a:lstStyle/>
        <a:p>
          <a:r>
            <a:rPr lang="zh-TW" altLang="en-US" dirty="0" smtClean="0"/>
            <a:t>海盜船</a:t>
          </a:r>
          <a:endParaRPr lang="zh-TW" altLang="en-US" dirty="0"/>
        </a:p>
      </dgm:t>
    </dgm:pt>
    <dgm:pt modelId="{3AB5754A-1FA7-4214-9FF9-144F92282053}" type="parTrans" cxnId="{2875D1B6-B2AB-47DA-9CA4-5C2C718ED4DD}">
      <dgm:prSet/>
      <dgm:spPr/>
      <dgm:t>
        <a:bodyPr/>
        <a:lstStyle/>
        <a:p>
          <a:endParaRPr lang="zh-TW" altLang="en-US"/>
        </a:p>
      </dgm:t>
    </dgm:pt>
    <dgm:pt modelId="{45825699-EA23-4207-AB8B-CBC717F269BF}" type="sibTrans" cxnId="{2875D1B6-B2AB-47DA-9CA4-5C2C718ED4DD}">
      <dgm:prSet/>
      <dgm:spPr/>
      <dgm:t>
        <a:bodyPr/>
        <a:lstStyle/>
        <a:p>
          <a:endParaRPr lang="zh-TW" altLang="en-US"/>
        </a:p>
      </dgm:t>
    </dgm:pt>
    <dgm:pt modelId="{0639E33E-41F6-49AC-9F98-4218D9BEEA75}" type="pres">
      <dgm:prSet presAssocID="{D5113A5F-EC4D-4F6A-9522-776678D4B89D}" presName="Name0" presStyleCnt="0">
        <dgm:presLayoutVars>
          <dgm:dir/>
          <dgm:resizeHandles val="exact"/>
        </dgm:presLayoutVars>
      </dgm:prSet>
      <dgm:spPr/>
    </dgm:pt>
    <dgm:pt modelId="{AFADD00D-2EE2-439E-9A28-2278A407C94C}" type="pres">
      <dgm:prSet presAssocID="{95DC494E-8489-4866-BE1C-90F81111B8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9876D9-882B-440F-BDE1-49EEC72B8A87}" type="pres">
      <dgm:prSet presAssocID="{900F183A-B8B4-49EF-AEC0-CD40039FA54B}" presName="sibTrans" presStyleLbl="sibTrans2D1" presStyleIdx="0" presStyleCnt="2" custLinFactNeighborX="2231" custLinFactNeighborY="7627"/>
      <dgm:spPr/>
      <dgm:t>
        <a:bodyPr/>
        <a:lstStyle/>
        <a:p>
          <a:endParaRPr lang="zh-TW" altLang="en-US"/>
        </a:p>
      </dgm:t>
    </dgm:pt>
    <dgm:pt modelId="{118A25EA-87F7-41C9-AC3F-0CA809D73FA9}" type="pres">
      <dgm:prSet presAssocID="{900F183A-B8B4-49EF-AEC0-CD40039FA54B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4970F56E-D06D-421A-B8F0-974791D38559}" type="pres">
      <dgm:prSet presAssocID="{7B4B9763-D655-43ED-B2B8-854828E0DDF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63CC72-95B4-4203-AD9A-2FC32B641E5D}" type="pres">
      <dgm:prSet presAssocID="{C15038F2-0C48-4444-93D0-E7CBFF30A097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BF80E924-1376-4E5E-A43C-E1BD10C06A98}" type="pres">
      <dgm:prSet presAssocID="{C15038F2-0C48-4444-93D0-E7CBFF30A097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3645C89E-038E-4115-A2C5-A737426FDB81}" type="pres">
      <dgm:prSet presAssocID="{168A6BBB-919D-4DBD-A63C-6FAAB0F8D7A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13BA7B3-BED8-4146-88AA-4633717DC0F2}" type="presOf" srcId="{900F183A-B8B4-49EF-AEC0-CD40039FA54B}" destId="{7A9876D9-882B-440F-BDE1-49EEC72B8A87}" srcOrd="0" destOrd="0" presId="urn:microsoft.com/office/officeart/2005/8/layout/process1"/>
    <dgm:cxn modelId="{7CEEF641-8639-4680-B6CF-78E080AE734B}" type="presOf" srcId="{C15038F2-0C48-4444-93D0-E7CBFF30A097}" destId="{BF80E924-1376-4E5E-A43C-E1BD10C06A98}" srcOrd="1" destOrd="0" presId="urn:microsoft.com/office/officeart/2005/8/layout/process1"/>
    <dgm:cxn modelId="{584BA28B-3678-497B-A15D-31A212CF5A4C}" type="presOf" srcId="{C15038F2-0C48-4444-93D0-E7CBFF30A097}" destId="{F263CC72-95B4-4203-AD9A-2FC32B641E5D}" srcOrd="0" destOrd="0" presId="urn:microsoft.com/office/officeart/2005/8/layout/process1"/>
    <dgm:cxn modelId="{F3035B42-B022-4C5F-84CF-12F4A766235B}" type="presOf" srcId="{900F183A-B8B4-49EF-AEC0-CD40039FA54B}" destId="{118A25EA-87F7-41C9-AC3F-0CA809D73FA9}" srcOrd="1" destOrd="0" presId="urn:microsoft.com/office/officeart/2005/8/layout/process1"/>
    <dgm:cxn modelId="{C121917F-AEC5-4E95-A61A-57FD9E294F83}" type="presOf" srcId="{168A6BBB-919D-4DBD-A63C-6FAAB0F8D7AE}" destId="{3645C89E-038E-4115-A2C5-A737426FDB81}" srcOrd="0" destOrd="0" presId="urn:microsoft.com/office/officeart/2005/8/layout/process1"/>
    <dgm:cxn modelId="{DB1E515F-570C-405F-93CD-0C6E1336C2A5}" type="presOf" srcId="{95DC494E-8489-4866-BE1C-90F81111B814}" destId="{AFADD00D-2EE2-439E-9A28-2278A407C94C}" srcOrd="0" destOrd="0" presId="urn:microsoft.com/office/officeart/2005/8/layout/process1"/>
    <dgm:cxn modelId="{076AFDF9-F48C-4DDB-A031-E957266E1553}" srcId="{D5113A5F-EC4D-4F6A-9522-776678D4B89D}" destId="{7B4B9763-D655-43ED-B2B8-854828E0DDF7}" srcOrd="1" destOrd="0" parTransId="{34F5C772-1C4B-4ED1-A57A-59CC76702985}" sibTransId="{C15038F2-0C48-4444-93D0-E7CBFF30A097}"/>
    <dgm:cxn modelId="{3F04F923-4063-4C82-BF54-0E1A66C3E9E7}" type="presOf" srcId="{7B4B9763-D655-43ED-B2B8-854828E0DDF7}" destId="{4970F56E-D06D-421A-B8F0-974791D38559}" srcOrd="0" destOrd="0" presId="urn:microsoft.com/office/officeart/2005/8/layout/process1"/>
    <dgm:cxn modelId="{4344D62A-10CD-49FB-8A53-D9180E28138E}" type="presOf" srcId="{D5113A5F-EC4D-4F6A-9522-776678D4B89D}" destId="{0639E33E-41F6-49AC-9F98-4218D9BEEA75}" srcOrd="0" destOrd="0" presId="urn:microsoft.com/office/officeart/2005/8/layout/process1"/>
    <dgm:cxn modelId="{5B549E3C-0F1B-48E3-A9DC-4DAA93DC72D5}" srcId="{D5113A5F-EC4D-4F6A-9522-776678D4B89D}" destId="{95DC494E-8489-4866-BE1C-90F81111B814}" srcOrd="0" destOrd="0" parTransId="{E05B10DD-4D8B-4D60-AE6C-E2B218B66529}" sibTransId="{900F183A-B8B4-49EF-AEC0-CD40039FA54B}"/>
    <dgm:cxn modelId="{2875D1B6-B2AB-47DA-9CA4-5C2C718ED4DD}" srcId="{D5113A5F-EC4D-4F6A-9522-776678D4B89D}" destId="{168A6BBB-919D-4DBD-A63C-6FAAB0F8D7AE}" srcOrd="2" destOrd="0" parTransId="{3AB5754A-1FA7-4214-9FF9-144F92282053}" sibTransId="{45825699-EA23-4207-AB8B-CBC717F269BF}"/>
    <dgm:cxn modelId="{6C4A5727-1C20-4B36-8252-15606A925D92}" type="presParOf" srcId="{0639E33E-41F6-49AC-9F98-4218D9BEEA75}" destId="{AFADD00D-2EE2-439E-9A28-2278A407C94C}" srcOrd="0" destOrd="0" presId="urn:microsoft.com/office/officeart/2005/8/layout/process1"/>
    <dgm:cxn modelId="{B8D0A1C7-0713-4950-97DD-446455F09F8B}" type="presParOf" srcId="{0639E33E-41F6-49AC-9F98-4218D9BEEA75}" destId="{7A9876D9-882B-440F-BDE1-49EEC72B8A87}" srcOrd="1" destOrd="0" presId="urn:microsoft.com/office/officeart/2005/8/layout/process1"/>
    <dgm:cxn modelId="{707FC60A-19CB-4123-BCE0-377D0E98E1EF}" type="presParOf" srcId="{7A9876D9-882B-440F-BDE1-49EEC72B8A87}" destId="{118A25EA-87F7-41C9-AC3F-0CA809D73FA9}" srcOrd="0" destOrd="0" presId="urn:microsoft.com/office/officeart/2005/8/layout/process1"/>
    <dgm:cxn modelId="{2925067F-6E7F-421E-A02F-024ED2B29F1A}" type="presParOf" srcId="{0639E33E-41F6-49AC-9F98-4218D9BEEA75}" destId="{4970F56E-D06D-421A-B8F0-974791D38559}" srcOrd="2" destOrd="0" presId="urn:microsoft.com/office/officeart/2005/8/layout/process1"/>
    <dgm:cxn modelId="{AE202CCB-041E-4176-A14C-6EB33A309452}" type="presParOf" srcId="{0639E33E-41F6-49AC-9F98-4218D9BEEA75}" destId="{F263CC72-95B4-4203-AD9A-2FC32B641E5D}" srcOrd="3" destOrd="0" presId="urn:microsoft.com/office/officeart/2005/8/layout/process1"/>
    <dgm:cxn modelId="{10330EF2-EA95-4554-9A15-D401930A779A}" type="presParOf" srcId="{F263CC72-95B4-4203-AD9A-2FC32B641E5D}" destId="{BF80E924-1376-4E5E-A43C-E1BD10C06A98}" srcOrd="0" destOrd="0" presId="urn:microsoft.com/office/officeart/2005/8/layout/process1"/>
    <dgm:cxn modelId="{5DE9F7E9-2EBF-4196-BF2D-680BB347B4BB}" type="presParOf" srcId="{0639E33E-41F6-49AC-9F98-4218D9BEEA75}" destId="{3645C89E-038E-4115-A2C5-A737426FDB8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DD00D-2EE2-439E-9A28-2278A407C94C}">
      <dsp:nvSpPr>
        <dsp:cNvPr id="0" name=""/>
        <dsp:cNvSpPr/>
      </dsp:nvSpPr>
      <dsp:spPr>
        <a:xfrm>
          <a:off x="9242" y="1567430"/>
          <a:ext cx="2762398" cy="16574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0000"/>
            </a:gs>
            <a:gs pos="66000">
              <a:schemeClr val="tx1">
                <a:lumMod val="95000"/>
                <a:lumOff val="5000"/>
              </a:schemeClr>
            </a:gs>
            <a:gs pos="83000">
              <a:schemeClr val="bg2">
                <a:lumMod val="10000"/>
              </a:schemeClr>
            </a:gs>
            <a:gs pos="100000">
              <a:srgbClr val="FF0000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/>
            <a:t>雲霄飛車</a:t>
          </a:r>
          <a:endParaRPr lang="zh-TW" altLang="en-US" sz="4100" kern="1200" dirty="0"/>
        </a:p>
      </dsp:txBody>
      <dsp:txXfrm>
        <a:off x="57787" y="1615975"/>
        <a:ext cx="2665308" cy="1560349"/>
      </dsp:txXfrm>
    </dsp:sp>
    <dsp:sp modelId="{7A9876D9-882B-440F-BDE1-49EEC72B8A87}">
      <dsp:nvSpPr>
        <dsp:cNvPr id="0" name=""/>
        <dsp:cNvSpPr/>
      </dsp:nvSpPr>
      <dsp:spPr>
        <a:xfrm>
          <a:off x="3060946" y="2105863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900" kern="1200"/>
        </a:p>
      </dsp:txBody>
      <dsp:txXfrm>
        <a:off x="3060946" y="2242878"/>
        <a:ext cx="409940" cy="411044"/>
      </dsp:txXfrm>
    </dsp:sp>
    <dsp:sp modelId="{4970F56E-D06D-421A-B8F0-974791D38559}">
      <dsp:nvSpPr>
        <dsp:cNvPr id="0" name=""/>
        <dsp:cNvSpPr/>
      </dsp:nvSpPr>
      <dsp:spPr>
        <a:xfrm>
          <a:off x="3876600" y="1567430"/>
          <a:ext cx="2762398" cy="16574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0000"/>
            </a:gs>
            <a:gs pos="66000">
              <a:schemeClr val="tx1">
                <a:lumMod val="95000"/>
                <a:lumOff val="5000"/>
              </a:schemeClr>
            </a:gs>
            <a:gs pos="83000">
              <a:schemeClr val="bg2">
                <a:lumMod val="10000"/>
              </a:schemeClr>
            </a:gs>
            <a:gs pos="100000">
              <a:srgbClr val="FF0000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/>
            <a:t>轉轉咖啡杯</a:t>
          </a:r>
          <a:endParaRPr lang="zh-TW" altLang="en-US" sz="4100" kern="1200" dirty="0"/>
        </a:p>
      </dsp:txBody>
      <dsp:txXfrm>
        <a:off x="3925145" y="1615975"/>
        <a:ext cx="2665308" cy="1560349"/>
      </dsp:txXfrm>
    </dsp:sp>
    <dsp:sp modelId="{F263CC72-95B4-4203-AD9A-2FC32B641E5D}">
      <dsp:nvSpPr>
        <dsp:cNvPr id="0" name=""/>
        <dsp:cNvSpPr/>
      </dsp:nvSpPr>
      <dsp:spPr>
        <a:xfrm>
          <a:off x="6915239" y="2053612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900" kern="1200"/>
        </a:p>
      </dsp:txBody>
      <dsp:txXfrm>
        <a:off x="6915239" y="2190627"/>
        <a:ext cx="409940" cy="411044"/>
      </dsp:txXfrm>
    </dsp:sp>
    <dsp:sp modelId="{3645C89E-038E-4115-A2C5-A737426FDB81}">
      <dsp:nvSpPr>
        <dsp:cNvPr id="0" name=""/>
        <dsp:cNvSpPr/>
      </dsp:nvSpPr>
      <dsp:spPr>
        <a:xfrm>
          <a:off x="7743958" y="1567430"/>
          <a:ext cx="2762398" cy="16574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0000">
                <a:alpha val="98000"/>
              </a:srgbClr>
            </a:gs>
            <a:gs pos="66000">
              <a:schemeClr val="tx1">
                <a:lumMod val="95000"/>
                <a:lumOff val="5000"/>
              </a:schemeClr>
            </a:gs>
            <a:gs pos="83000">
              <a:schemeClr val="bg2">
                <a:lumMod val="10000"/>
              </a:schemeClr>
            </a:gs>
            <a:gs pos="100000">
              <a:srgbClr val="FF0000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/>
            <a:t>海盜船</a:t>
          </a:r>
          <a:endParaRPr lang="zh-TW" altLang="en-US" sz="4100" kern="1200" dirty="0"/>
        </a:p>
      </dsp:txBody>
      <dsp:txXfrm>
        <a:off x="7792503" y="1615975"/>
        <a:ext cx="2665308" cy="1560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E0F2-C200-42AE-A2FA-7F45F689D6C8}" type="datetimeFigureOut">
              <a:rPr lang="zh-TW" altLang="en-US" smtClean="0"/>
              <a:t>2023/1/9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1386-E4E1-4998-AECB-61B9CDE51E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40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E0F2-C200-42AE-A2FA-7F45F689D6C8}" type="datetimeFigureOut">
              <a:rPr lang="zh-TW" altLang="en-US" smtClean="0"/>
              <a:t>2023/1/9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1386-E4E1-4998-AECB-61B9CDE51E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76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E0F2-C200-42AE-A2FA-7F45F689D6C8}" type="datetimeFigureOut">
              <a:rPr lang="zh-TW" altLang="en-US" smtClean="0"/>
              <a:t>2023/1/9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1386-E4E1-4998-AECB-61B9CDE51E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42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E0F2-C200-42AE-A2FA-7F45F689D6C8}" type="datetimeFigureOut">
              <a:rPr lang="zh-TW" altLang="en-US" smtClean="0"/>
              <a:t>2023/1/9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1386-E4E1-4998-AECB-61B9CDE51E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99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E0F2-C200-42AE-A2FA-7F45F689D6C8}" type="datetimeFigureOut">
              <a:rPr lang="zh-TW" altLang="en-US" smtClean="0"/>
              <a:t>2023/1/9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1386-E4E1-4998-AECB-61B9CDE51E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16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E0F2-C200-42AE-A2FA-7F45F689D6C8}" type="datetimeFigureOut">
              <a:rPr lang="zh-TW" altLang="en-US" smtClean="0"/>
              <a:t>2023/1/9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1386-E4E1-4998-AECB-61B9CDE51E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06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E0F2-C200-42AE-A2FA-7F45F689D6C8}" type="datetimeFigureOut">
              <a:rPr lang="zh-TW" altLang="en-US" smtClean="0"/>
              <a:t>2023/1/9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1386-E4E1-4998-AECB-61B9CDE51E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6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E0F2-C200-42AE-A2FA-7F45F689D6C8}" type="datetimeFigureOut">
              <a:rPr lang="zh-TW" altLang="en-US" smtClean="0"/>
              <a:t>2023/1/9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1386-E4E1-4998-AECB-61B9CDE51E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24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E0F2-C200-42AE-A2FA-7F45F689D6C8}" type="datetimeFigureOut">
              <a:rPr lang="zh-TW" altLang="en-US" smtClean="0"/>
              <a:t>2023/1/9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1386-E4E1-4998-AECB-61B9CDE51E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9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E0F2-C200-42AE-A2FA-7F45F689D6C8}" type="datetimeFigureOut">
              <a:rPr lang="zh-TW" altLang="en-US" smtClean="0"/>
              <a:t>2023/1/9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1386-E4E1-4998-AECB-61B9CDE51E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28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E0F2-C200-42AE-A2FA-7F45F689D6C8}" type="datetimeFigureOut">
              <a:rPr lang="zh-TW" altLang="en-US" smtClean="0"/>
              <a:t>2023/1/9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1386-E4E1-4998-AECB-61B9CDE51E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75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CE0F2-C200-42AE-A2FA-7F45F689D6C8}" type="datetimeFigureOut">
              <a:rPr lang="zh-TW" altLang="en-US" smtClean="0"/>
              <a:t>2023/1/9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51386-E4E1-4998-AECB-61B9CDE51E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4960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兒童新樂園一日遊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我是敬楷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4243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601373"/>
              </p:ext>
            </p:extLst>
          </p:nvPr>
        </p:nvGraphicFramePr>
        <p:xfrm>
          <a:off x="838200" y="365125"/>
          <a:ext cx="10515600" cy="479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向右箭號 4"/>
          <p:cNvSpPr/>
          <p:nvPr/>
        </p:nvSpPr>
        <p:spPr>
          <a:xfrm>
            <a:off x="1084217" y="4010297"/>
            <a:ext cx="600892" cy="705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931126" y="3602945"/>
            <a:ext cx="2508069" cy="1632858"/>
          </a:xfrm>
          <a:prstGeom prst="roundRect">
            <a:avLst/>
          </a:prstGeom>
          <a:gradFill>
            <a:gsLst>
              <a:gs pos="0">
                <a:srgbClr val="C00000"/>
              </a:gs>
              <a:gs pos="66000">
                <a:schemeClr val="tx1">
                  <a:lumMod val="95000"/>
                  <a:lumOff val="5000"/>
                </a:schemeClr>
              </a:gs>
              <a:gs pos="83000">
                <a:schemeClr val="bg2">
                  <a:lumMod val="10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碰碰船</a:t>
            </a:r>
            <a:endParaRPr lang="zh-TW" altLang="en-US" sz="4400" dirty="0"/>
          </a:p>
        </p:txBody>
      </p:sp>
      <p:sp>
        <p:nvSpPr>
          <p:cNvPr id="7" name="向右箭號 6"/>
          <p:cNvSpPr/>
          <p:nvPr/>
        </p:nvSpPr>
        <p:spPr>
          <a:xfrm>
            <a:off x="4963886" y="4114800"/>
            <a:ext cx="561703" cy="600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5652951" y="3655197"/>
            <a:ext cx="2786743" cy="1580606"/>
          </a:xfrm>
          <a:prstGeom prst="roundRect">
            <a:avLst/>
          </a:prstGeom>
          <a:gradFill>
            <a:gsLst>
              <a:gs pos="0">
                <a:srgbClr val="C00000"/>
              </a:gs>
              <a:gs pos="66000">
                <a:schemeClr val="tx1">
                  <a:lumMod val="95000"/>
                  <a:lumOff val="5000"/>
                </a:schemeClr>
              </a:gs>
              <a:gs pos="83000">
                <a:schemeClr val="bg2">
                  <a:lumMod val="10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碰碰車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7253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	玩家在駕駛台操控坦克戰車與其他玩家對戰，場景精緻有多</a:t>
            </a:r>
          </a:p>
          <a:p>
            <a:r>
              <a:rPr lang="zh-TW" altLang="en-US" dirty="0"/>
              <a:t>種地形，行駛在場上越過山及各項障礙物等戰術躲避敵人攻擊，更可與隊友一同進攻敵隊戰車，遊戲中有機槍聲、地雷聲音效、語音播報、煙霧特效體驗，十分逼真有臨場感，配有電競等級座椅，增加玩家遊戲舒適度，能與同行親友一起組隊互動，一起享受遊戲樂趣！	</a:t>
            </a:r>
          </a:p>
          <a:p>
            <a:r>
              <a:rPr lang="zh-TW" altLang="en-US" dirty="0"/>
              <a:t>單趟約</a:t>
            </a:r>
            <a:r>
              <a:rPr lang="en-US" altLang="zh-TW" dirty="0"/>
              <a:t>6</a:t>
            </a:r>
            <a:r>
              <a:rPr lang="zh-TW" altLang="en-US" dirty="0"/>
              <a:t>分鐘</a:t>
            </a:r>
          </a:p>
          <a:p>
            <a:r>
              <a:rPr lang="zh-TW" altLang="en-US" dirty="0"/>
              <a:t>票價</a:t>
            </a:r>
            <a:r>
              <a:rPr lang="en-US" altLang="zh-TW" dirty="0"/>
              <a:t>80</a:t>
            </a:r>
            <a:r>
              <a:rPr lang="zh-TW" altLang="en-US" dirty="0"/>
              <a:t>元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7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125</Words>
  <Application>Microsoft Office PowerPoint</Application>
  <PresentationFormat>寬螢幕</PresentationFormat>
  <Paragraphs>11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新細明體</vt:lpstr>
      <vt:lpstr>Arial</vt:lpstr>
      <vt:lpstr>Calibri</vt:lpstr>
      <vt:lpstr>Calibri Light</vt:lpstr>
      <vt:lpstr>Office Theme</vt:lpstr>
      <vt:lpstr>兒童新樂園一日遊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兒童新樂園</dc:title>
  <dc:creator>Windows 使用者</dc:creator>
  <cp:lastModifiedBy>Windows 使用者</cp:lastModifiedBy>
  <cp:revision>7</cp:revision>
  <dcterms:created xsi:type="dcterms:W3CDTF">2022-12-26T03:37:37Z</dcterms:created>
  <dcterms:modified xsi:type="dcterms:W3CDTF">2023-01-09T03:58:24Z</dcterms:modified>
</cp:coreProperties>
</file>