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BCFFEE-94E2-4AC7-907C-1125EF78091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A0E7ACD-16A3-4E80-86E6-4C11307FD8D5}">
      <dgm:prSet phldrT="[文字]" phldr="1"/>
      <dgm:spPr/>
      <dgm:t>
        <a:bodyPr/>
        <a:lstStyle/>
        <a:p>
          <a:endParaRPr lang="zh-TW" altLang="en-US" dirty="0"/>
        </a:p>
      </dgm:t>
    </dgm:pt>
    <dgm:pt modelId="{EF09990D-877D-4038-967E-B07847E42EC6}" type="parTrans" cxnId="{89E5F42E-474E-4349-B2BB-B569928048C5}">
      <dgm:prSet/>
      <dgm:spPr/>
      <dgm:t>
        <a:bodyPr/>
        <a:lstStyle/>
        <a:p>
          <a:endParaRPr lang="zh-TW" altLang="en-US"/>
        </a:p>
      </dgm:t>
    </dgm:pt>
    <dgm:pt modelId="{2A316107-AB43-4313-B589-82F032E50FAA}" type="sibTrans" cxnId="{89E5F42E-474E-4349-B2BB-B569928048C5}">
      <dgm:prSet/>
      <dgm:spPr/>
      <dgm:t>
        <a:bodyPr/>
        <a:lstStyle/>
        <a:p>
          <a:endParaRPr lang="zh-TW" altLang="en-US"/>
        </a:p>
      </dgm:t>
    </dgm:pt>
    <dgm:pt modelId="{F0154B2D-4952-433F-AE83-B3CE6DB3E78B}">
      <dgm:prSet phldrT="[文字]" phldr="1"/>
      <dgm:spPr/>
      <dgm:t>
        <a:bodyPr/>
        <a:lstStyle/>
        <a:p>
          <a:endParaRPr lang="zh-TW" altLang="en-US" dirty="0"/>
        </a:p>
      </dgm:t>
    </dgm:pt>
    <dgm:pt modelId="{299A8C9F-6A3B-4C6B-BCE2-0D37CDBA0C9F}" type="parTrans" cxnId="{1AA7FDC2-6A82-4093-85C3-BF7EBFA94692}">
      <dgm:prSet/>
      <dgm:spPr/>
      <dgm:t>
        <a:bodyPr/>
        <a:lstStyle/>
        <a:p>
          <a:endParaRPr lang="zh-TW" altLang="en-US"/>
        </a:p>
      </dgm:t>
    </dgm:pt>
    <dgm:pt modelId="{A9794058-B243-44C5-A1E3-CCECBA5CF7A9}" type="sibTrans" cxnId="{1AA7FDC2-6A82-4093-85C3-BF7EBFA94692}">
      <dgm:prSet/>
      <dgm:spPr/>
      <dgm:t>
        <a:bodyPr/>
        <a:lstStyle/>
        <a:p>
          <a:endParaRPr lang="zh-TW" altLang="en-US"/>
        </a:p>
      </dgm:t>
    </dgm:pt>
    <dgm:pt modelId="{52DD52FC-E64A-400F-861E-AA124CC727E1}">
      <dgm:prSet phldrT="[文字]" phldr="1"/>
      <dgm:spPr/>
      <dgm:t>
        <a:bodyPr/>
        <a:lstStyle/>
        <a:p>
          <a:endParaRPr lang="zh-TW" altLang="en-US" dirty="0"/>
        </a:p>
      </dgm:t>
    </dgm:pt>
    <dgm:pt modelId="{85BB07EA-6F4B-4653-9DE6-64B52AA9D83D}" type="parTrans" cxnId="{DB9D4411-DC2B-4990-9E9E-81BF24A3A1C9}">
      <dgm:prSet/>
      <dgm:spPr/>
      <dgm:t>
        <a:bodyPr/>
        <a:lstStyle/>
        <a:p>
          <a:endParaRPr lang="zh-TW" altLang="en-US"/>
        </a:p>
      </dgm:t>
    </dgm:pt>
    <dgm:pt modelId="{F5532403-64E3-4C38-BB56-6887A884B908}" type="sibTrans" cxnId="{DB9D4411-DC2B-4990-9E9E-81BF24A3A1C9}">
      <dgm:prSet/>
      <dgm:spPr/>
      <dgm:t>
        <a:bodyPr/>
        <a:lstStyle/>
        <a:p>
          <a:endParaRPr lang="zh-TW" altLang="en-US"/>
        </a:p>
      </dgm:t>
    </dgm:pt>
    <dgm:pt modelId="{670BB886-DF58-4480-9792-086E2A42C7C5}">
      <dgm:prSet phldrT="[文字]" phldr="1"/>
      <dgm:spPr/>
      <dgm:t>
        <a:bodyPr/>
        <a:lstStyle/>
        <a:p>
          <a:endParaRPr lang="zh-TW" altLang="en-US" dirty="0"/>
        </a:p>
      </dgm:t>
    </dgm:pt>
    <dgm:pt modelId="{D5BF6228-59F3-412C-B102-3BE8B8DC0F87}" type="parTrans" cxnId="{AEAE7B29-5116-4A84-A0C0-B48483FA70DE}">
      <dgm:prSet/>
      <dgm:spPr/>
      <dgm:t>
        <a:bodyPr/>
        <a:lstStyle/>
        <a:p>
          <a:endParaRPr lang="zh-TW" altLang="en-US"/>
        </a:p>
      </dgm:t>
    </dgm:pt>
    <dgm:pt modelId="{C9DE3426-BD4C-4A17-A85F-7D72CABC12AD}" type="sibTrans" cxnId="{AEAE7B29-5116-4A84-A0C0-B48483FA70DE}">
      <dgm:prSet/>
      <dgm:spPr/>
      <dgm:t>
        <a:bodyPr/>
        <a:lstStyle/>
        <a:p>
          <a:endParaRPr lang="zh-TW" altLang="en-US"/>
        </a:p>
      </dgm:t>
    </dgm:pt>
    <dgm:pt modelId="{20C7324B-B1E4-4BAD-801F-D7D5E49358B7}">
      <dgm:prSet phldrT="[文字]" phldr="1"/>
      <dgm:spPr/>
      <dgm:t>
        <a:bodyPr/>
        <a:lstStyle/>
        <a:p>
          <a:endParaRPr lang="zh-TW" altLang="en-US" dirty="0"/>
        </a:p>
      </dgm:t>
    </dgm:pt>
    <dgm:pt modelId="{59313E28-7E0B-4B42-8212-C17F02560365}" type="parTrans" cxnId="{91FBAD27-4727-48E7-9DE0-FC6610A2BC93}">
      <dgm:prSet/>
      <dgm:spPr/>
      <dgm:t>
        <a:bodyPr/>
        <a:lstStyle/>
        <a:p>
          <a:endParaRPr lang="zh-TW" altLang="en-US"/>
        </a:p>
      </dgm:t>
    </dgm:pt>
    <dgm:pt modelId="{53AB3D24-3F77-474B-B6F5-C6501AF1AC19}" type="sibTrans" cxnId="{91FBAD27-4727-48E7-9DE0-FC6610A2BC93}">
      <dgm:prSet/>
      <dgm:spPr/>
      <dgm:t>
        <a:bodyPr/>
        <a:lstStyle/>
        <a:p>
          <a:endParaRPr lang="zh-TW" altLang="en-US"/>
        </a:p>
      </dgm:t>
    </dgm:pt>
    <dgm:pt modelId="{5F097F82-7545-4B20-AFE1-7936668AE845}">
      <dgm:prSet/>
      <dgm:spPr/>
      <dgm:t>
        <a:bodyPr/>
        <a:lstStyle/>
        <a:p>
          <a:endParaRPr lang="zh-TW" altLang="en-US" dirty="0"/>
        </a:p>
      </dgm:t>
    </dgm:pt>
    <dgm:pt modelId="{EB081500-A758-47F7-A8C9-FCD484BAE9A0}" type="parTrans" cxnId="{93EAE7BD-92F3-43E8-B635-2F1DA6CB9787}">
      <dgm:prSet/>
      <dgm:spPr/>
      <dgm:t>
        <a:bodyPr/>
        <a:lstStyle/>
        <a:p>
          <a:endParaRPr lang="zh-TW" altLang="en-US"/>
        </a:p>
      </dgm:t>
    </dgm:pt>
    <dgm:pt modelId="{344D1C43-F4E6-4E0C-810A-2EF478668C37}" type="sibTrans" cxnId="{93EAE7BD-92F3-43E8-B635-2F1DA6CB9787}">
      <dgm:prSet/>
      <dgm:spPr/>
      <dgm:t>
        <a:bodyPr/>
        <a:lstStyle/>
        <a:p>
          <a:endParaRPr lang="zh-TW" altLang="en-US"/>
        </a:p>
      </dgm:t>
    </dgm:pt>
    <dgm:pt modelId="{55DF8C77-EAE3-407E-AAA4-D2B52DE86DF6}">
      <dgm:prSet/>
      <dgm:spPr/>
      <dgm:t>
        <a:bodyPr/>
        <a:lstStyle/>
        <a:p>
          <a:endParaRPr lang="zh-TW" altLang="en-US" dirty="0"/>
        </a:p>
      </dgm:t>
    </dgm:pt>
    <dgm:pt modelId="{023490D3-7178-404E-80D9-3A7AE18560AF}" type="parTrans" cxnId="{09B1DEF8-8D83-4ADA-A3B4-1A0344A5345B}">
      <dgm:prSet/>
      <dgm:spPr/>
      <dgm:t>
        <a:bodyPr/>
        <a:lstStyle/>
        <a:p>
          <a:endParaRPr lang="zh-TW" altLang="en-US"/>
        </a:p>
      </dgm:t>
    </dgm:pt>
    <dgm:pt modelId="{7514839F-3DEF-4809-8131-2951AA1D1F3B}" type="sibTrans" cxnId="{09B1DEF8-8D83-4ADA-A3B4-1A0344A5345B}">
      <dgm:prSet/>
      <dgm:spPr/>
      <dgm:t>
        <a:bodyPr/>
        <a:lstStyle/>
        <a:p>
          <a:endParaRPr lang="zh-TW" altLang="en-US"/>
        </a:p>
      </dgm:t>
    </dgm:pt>
    <dgm:pt modelId="{380DABAF-01FC-49E1-A397-D7CE3DEED99C}" type="pres">
      <dgm:prSet presAssocID="{6ABCFFEE-94E2-4AC7-907C-1125EF780915}" presName="diagram" presStyleCnt="0">
        <dgm:presLayoutVars>
          <dgm:dir/>
          <dgm:resizeHandles val="exact"/>
        </dgm:presLayoutVars>
      </dgm:prSet>
      <dgm:spPr/>
    </dgm:pt>
    <dgm:pt modelId="{7BE3CB5A-1391-4168-8C23-B2B0547CDF02}" type="pres">
      <dgm:prSet presAssocID="{DA0E7ACD-16A3-4E80-86E6-4C11307FD8D5}" presName="node" presStyleLbl="node1" presStyleIdx="0" presStyleCnt="7">
        <dgm:presLayoutVars>
          <dgm:bulletEnabled val="1"/>
        </dgm:presLayoutVars>
      </dgm:prSet>
      <dgm:spPr/>
    </dgm:pt>
    <dgm:pt modelId="{A2326EF2-D41E-4CDD-9099-EFEEFF0C24D2}" type="pres">
      <dgm:prSet presAssocID="{2A316107-AB43-4313-B589-82F032E50FAA}" presName="sibTrans" presStyleLbl="sibTrans2D1" presStyleIdx="0" presStyleCnt="6"/>
      <dgm:spPr/>
    </dgm:pt>
    <dgm:pt modelId="{06C8ED4E-FFB0-4D4B-BF50-16114406127D}" type="pres">
      <dgm:prSet presAssocID="{2A316107-AB43-4313-B589-82F032E50FAA}" presName="connectorText" presStyleLbl="sibTrans2D1" presStyleIdx="0" presStyleCnt="6"/>
      <dgm:spPr/>
    </dgm:pt>
    <dgm:pt modelId="{BA2A55D6-CB76-426B-BAA1-02E07112CBDC}" type="pres">
      <dgm:prSet presAssocID="{5F097F82-7545-4B20-AFE1-7936668AE845}" presName="node" presStyleLbl="node1" presStyleIdx="1" presStyleCnt="7">
        <dgm:presLayoutVars>
          <dgm:bulletEnabled val="1"/>
        </dgm:presLayoutVars>
      </dgm:prSet>
      <dgm:spPr/>
    </dgm:pt>
    <dgm:pt modelId="{4B802AD6-E01F-4B94-9779-18999B4FE874}" type="pres">
      <dgm:prSet presAssocID="{344D1C43-F4E6-4E0C-810A-2EF478668C37}" presName="sibTrans" presStyleLbl="sibTrans2D1" presStyleIdx="1" presStyleCnt="6"/>
      <dgm:spPr/>
    </dgm:pt>
    <dgm:pt modelId="{D34700AF-2F49-40C5-BE4E-3A9651EB47BD}" type="pres">
      <dgm:prSet presAssocID="{344D1C43-F4E6-4E0C-810A-2EF478668C37}" presName="connectorText" presStyleLbl="sibTrans2D1" presStyleIdx="1" presStyleCnt="6"/>
      <dgm:spPr/>
    </dgm:pt>
    <dgm:pt modelId="{179E73E3-9D09-4931-9A49-9CFC6AB30446}" type="pres">
      <dgm:prSet presAssocID="{55DF8C77-EAE3-407E-AAA4-D2B52DE86DF6}" presName="node" presStyleLbl="node1" presStyleIdx="2" presStyleCnt="7">
        <dgm:presLayoutVars>
          <dgm:bulletEnabled val="1"/>
        </dgm:presLayoutVars>
      </dgm:prSet>
      <dgm:spPr/>
    </dgm:pt>
    <dgm:pt modelId="{6F80EE32-C232-4A38-BF59-D7862FBDDE68}" type="pres">
      <dgm:prSet presAssocID="{7514839F-3DEF-4809-8131-2951AA1D1F3B}" presName="sibTrans" presStyleLbl="sibTrans2D1" presStyleIdx="2" presStyleCnt="6"/>
      <dgm:spPr/>
    </dgm:pt>
    <dgm:pt modelId="{8F6CF4C6-DFDE-4FA2-AACA-21FC7CFC30D5}" type="pres">
      <dgm:prSet presAssocID="{7514839F-3DEF-4809-8131-2951AA1D1F3B}" presName="connectorText" presStyleLbl="sibTrans2D1" presStyleIdx="2" presStyleCnt="6"/>
      <dgm:spPr/>
    </dgm:pt>
    <dgm:pt modelId="{9D86B949-E9A1-4B8E-825D-2C961229FB3A}" type="pres">
      <dgm:prSet presAssocID="{F0154B2D-4952-433F-AE83-B3CE6DB3E78B}" presName="node" presStyleLbl="node1" presStyleIdx="3" presStyleCnt="7">
        <dgm:presLayoutVars>
          <dgm:bulletEnabled val="1"/>
        </dgm:presLayoutVars>
      </dgm:prSet>
      <dgm:spPr/>
    </dgm:pt>
    <dgm:pt modelId="{DCE57504-5652-474D-A595-290DAC820063}" type="pres">
      <dgm:prSet presAssocID="{A9794058-B243-44C5-A1E3-CCECBA5CF7A9}" presName="sibTrans" presStyleLbl="sibTrans2D1" presStyleIdx="3" presStyleCnt="6"/>
      <dgm:spPr/>
    </dgm:pt>
    <dgm:pt modelId="{FEF50316-3290-4295-A14D-B6AF58287B7B}" type="pres">
      <dgm:prSet presAssocID="{A9794058-B243-44C5-A1E3-CCECBA5CF7A9}" presName="connectorText" presStyleLbl="sibTrans2D1" presStyleIdx="3" presStyleCnt="6"/>
      <dgm:spPr/>
    </dgm:pt>
    <dgm:pt modelId="{DA31DA79-2BF0-4395-BC50-20E9CDDF762F}" type="pres">
      <dgm:prSet presAssocID="{52DD52FC-E64A-400F-861E-AA124CC727E1}" presName="node" presStyleLbl="node1" presStyleIdx="4" presStyleCnt="7">
        <dgm:presLayoutVars>
          <dgm:bulletEnabled val="1"/>
        </dgm:presLayoutVars>
      </dgm:prSet>
      <dgm:spPr/>
    </dgm:pt>
    <dgm:pt modelId="{4DD7B71A-35EC-4B87-862B-59FBF856F7FC}" type="pres">
      <dgm:prSet presAssocID="{F5532403-64E3-4C38-BB56-6887A884B908}" presName="sibTrans" presStyleLbl="sibTrans2D1" presStyleIdx="4" presStyleCnt="6"/>
      <dgm:spPr/>
    </dgm:pt>
    <dgm:pt modelId="{EFD4B6EC-D5C1-4084-9AE7-521C4DA1350E}" type="pres">
      <dgm:prSet presAssocID="{F5532403-64E3-4C38-BB56-6887A884B908}" presName="connectorText" presStyleLbl="sibTrans2D1" presStyleIdx="4" presStyleCnt="6"/>
      <dgm:spPr/>
    </dgm:pt>
    <dgm:pt modelId="{D59594F9-589D-4BD1-8218-734DAF37D3D6}" type="pres">
      <dgm:prSet presAssocID="{670BB886-DF58-4480-9792-086E2A42C7C5}" presName="node" presStyleLbl="node1" presStyleIdx="5" presStyleCnt="7">
        <dgm:presLayoutVars>
          <dgm:bulletEnabled val="1"/>
        </dgm:presLayoutVars>
      </dgm:prSet>
      <dgm:spPr/>
    </dgm:pt>
    <dgm:pt modelId="{1927CB9A-B9DA-4D39-B8AA-401374CCFB22}" type="pres">
      <dgm:prSet presAssocID="{C9DE3426-BD4C-4A17-A85F-7D72CABC12AD}" presName="sibTrans" presStyleLbl="sibTrans2D1" presStyleIdx="5" presStyleCnt="6"/>
      <dgm:spPr/>
    </dgm:pt>
    <dgm:pt modelId="{BCB7E746-F8E2-46DC-8DB7-3C2CBE68B116}" type="pres">
      <dgm:prSet presAssocID="{C9DE3426-BD4C-4A17-A85F-7D72CABC12AD}" presName="connectorText" presStyleLbl="sibTrans2D1" presStyleIdx="5" presStyleCnt="6"/>
      <dgm:spPr/>
    </dgm:pt>
    <dgm:pt modelId="{0C128ADC-CEC6-473E-916D-7B6CF3FC019B}" type="pres">
      <dgm:prSet presAssocID="{20C7324B-B1E4-4BAD-801F-D7D5E49358B7}" presName="node" presStyleLbl="node1" presStyleIdx="6" presStyleCnt="7">
        <dgm:presLayoutVars>
          <dgm:bulletEnabled val="1"/>
        </dgm:presLayoutVars>
      </dgm:prSet>
      <dgm:spPr/>
    </dgm:pt>
  </dgm:ptLst>
  <dgm:cxnLst>
    <dgm:cxn modelId="{CB81DB29-1C12-4687-B459-A639C1A8C0CF}" type="presOf" srcId="{2A316107-AB43-4313-B589-82F032E50FAA}" destId="{06C8ED4E-FFB0-4D4B-BF50-16114406127D}" srcOrd="1" destOrd="0" presId="urn:microsoft.com/office/officeart/2005/8/layout/process5"/>
    <dgm:cxn modelId="{38D8E1FA-69E9-4C2D-B3EB-022A83320888}" type="presOf" srcId="{C9DE3426-BD4C-4A17-A85F-7D72CABC12AD}" destId="{1927CB9A-B9DA-4D39-B8AA-401374CCFB22}" srcOrd="0" destOrd="0" presId="urn:microsoft.com/office/officeart/2005/8/layout/process5"/>
    <dgm:cxn modelId="{2D23DE6A-A1F4-44D8-9855-DFD227F7CBE2}" type="presOf" srcId="{7514839F-3DEF-4809-8131-2951AA1D1F3B}" destId="{6F80EE32-C232-4A38-BF59-D7862FBDDE68}" srcOrd="0" destOrd="0" presId="urn:microsoft.com/office/officeart/2005/8/layout/process5"/>
    <dgm:cxn modelId="{AEAE7B29-5116-4A84-A0C0-B48483FA70DE}" srcId="{6ABCFFEE-94E2-4AC7-907C-1125EF780915}" destId="{670BB886-DF58-4480-9792-086E2A42C7C5}" srcOrd="5" destOrd="0" parTransId="{D5BF6228-59F3-412C-B102-3BE8B8DC0F87}" sibTransId="{C9DE3426-BD4C-4A17-A85F-7D72CABC12AD}"/>
    <dgm:cxn modelId="{93EAE7BD-92F3-43E8-B635-2F1DA6CB9787}" srcId="{6ABCFFEE-94E2-4AC7-907C-1125EF780915}" destId="{5F097F82-7545-4B20-AFE1-7936668AE845}" srcOrd="1" destOrd="0" parTransId="{EB081500-A758-47F7-A8C9-FCD484BAE9A0}" sibTransId="{344D1C43-F4E6-4E0C-810A-2EF478668C37}"/>
    <dgm:cxn modelId="{DB9D4411-DC2B-4990-9E9E-81BF24A3A1C9}" srcId="{6ABCFFEE-94E2-4AC7-907C-1125EF780915}" destId="{52DD52FC-E64A-400F-861E-AA124CC727E1}" srcOrd="4" destOrd="0" parTransId="{85BB07EA-6F4B-4653-9DE6-64B52AA9D83D}" sibTransId="{F5532403-64E3-4C38-BB56-6887A884B908}"/>
    <dgm:cxn modelId="{0DB91D49-9CCD-4095-8298-21AF0EA885A5}" type="presOf" srcId="{2A316107-AB43-4313-B589-82F032E50FAA}" destId="{A2326EF2-D41E-4CDD-9099-EFEEFF0C24D2}" srcOrd="0" destOrd="0" presId="urn:microsoft.com/office/officeart/2005/8/layout/process5"/>
    <dgm:cxn modelId="{DAE660A4-5EB4-42F8-86C7-D364E91F289B}" type="presOf" srcId="{F5532403-64E3-4C38-BB56-6887A884B908}" destId="{EFD4B6EC-D5C1-4084-9AE7-521C4DA1350E}" srcOrd="1" destOrd="0" presId="urn:microsoft.com/office/officeart/2005/8/layout/process5"/>
    <dgm:cxn modelId="{91FBAD27-4727-48E7-9DE0-FC6610A2BC93}" srcId="{6ABCFFEE-94E2-4AC7-907C-1125EF780915}" destId="{20C7324B-B1E4-4BAD-801F-D7D5E49358B7}" srcOrd="6" destOrd="0" parTransId="{59313E28-7E0B-4B42-8212-C17F02560365}" sibTransId="{53AB3D24-3F77-474B-B6F5-C6501AF1AC19}"/>
    <dgm:cxn modelId="{09B1DEF8-8D83-4ADA-A3B4-1A0344A5345B}" srcId="{6ABCFFEE-94E2-4AC7-907C-1125EF780915}" destId="{55DF8C77-EAE3-407E-AAA4-D2B52DE86DF6}" srcOrd="2" destOrd="0" parTransId="{023490D3-7178-404E-80D9-3A7AE18560AF}" sibTransId="{7514839F-3DEF-4809-8131-2951AA1D1F3B}"/>
    <dgm:cxn modelId="{4AD341EC-0605-49CC-AB51-5AFE0738999A}" type="presOf" srcId="{6ABCFFEE-94E2-4AC7-907C-1125EF780915}" destId="{380DABAF-01FC-49E1-A397-D7CE3DEED99C}" srcOrd="0" destOrd="0" presId="urn:microsoft.com/office/officeart/2005/8/layout/process5"/>
    <dgm:cxn modelId="{1AA7FDC2-6A82-4093-85C3-BF7EBFA94692}" srcId="{6ABCFFEE-94E2-4AC7-907C-1125EF780915}" destId="{F0154B2D-4952-433F-AE83-B3CE6DB3E78B}" srcOrd="3" destOrd="0" parTransId="{299A8C9F-6A3B-4C6B-BCE2-0D37CDBA0C9F}" sibTransId="{A9794058-B243-44C5-A1E3-CCECBA5CF7A9}"/>
    <dgm:cxn modelId="{89E5F42E-474E-4349-B2BB-B569928048C5}" srcId="{6ABCFFEE-94E2-4AC7-907C-1125EF780915}" destId="{DA0E7ACD-16A3-4E80-86E6-4C11307FD8D5}" srcOrd="0" destOrd="0" parTransId="{EF09990D-877D-4038-967E-B07847E42EC6}" sibTransId="{2A316107-AB43-4313-B589-82F032E50FAA}"/>
    <dgm:cxn modelId="{3B90EDE0-3D8A-405D-B4A8-4A48C26FC2D1}" type="presOf" srcId="{A9794058-B243-44C5-A1E3-CCECBA5CF7A9}" destId="{DCE57504-5652-474D-A595-290DAC820063}" srcOrd="0" destOrd="0" presId="urn:microsoft.com/office/officeart/2005/8/layout/process5"/>
    <dgm:cxn modelId="{21C36538-2B11-4817-985E-ABE8159DB44A}" type="presOf" srcId="{5F097F82-7545-4B20-AFE1-7936668AE845}" destId="{BA2A55D6-CB76-426B-BAA1-02E07112CBDC}" srcOrd="0" destOrd="0" presId="urn:microsoft.com/office/officeart/2005/8/layout/process5"/>
    <dgm:cxn modelId="{A1942ED5-CE4B-466E-9EBE-32132F986529}" type="presOf" srcId="{A9794058-B243-44C5-A1E3-CCECBA5CF7A9}" destId="{FEF50316-3290-4295-A14D-B6AF58287B7B}" srcOrd="1" destOrd="0" presId="urn:microsoft.com/office/officeart/2005/8/layout/process5"/>
    <dgm:cxn modelId="{490D460D-455F-43C7-982C-310726D79FEB}" type="presOf" srcId="{20C7324B-B1E4-4BAD-801F-D7D5E49358B7}" destId="{0C128ADC-CEC6-473E-916D-7B6CF3FC019B}" srcOrd="0" destOrd="0" presId="urn:microsoft.com/office/officeart/2005/8/layout/process5"/>
    <dgm:cxn modelId="{304D5088-3972-4378-9247-27E81C69634C}" type="presOf" srcId="{52DD52FC-E64A-400F-861E-AA124CC727E1}" destId="{DA31DA79-2BF0-4395-BC50-20E9CDDF762F}" srcOrd="0" destOrd="0" presId="urn:microsoft.com/office/officeart/2005/8/layout/process5"/>
    <dgm:cxn modelId="{05C69F45-3166-417B-AC8D-18742EEFCD96}" type="presOf" srcId="{C9DE3426-BD4C-4A17-A85F-7D72CABC12AD}" destId="{BCB7E746-F8E2-46DC-8DB7-3C2CBE68B116}" srcOrd="1" destOrd="0" presId="urn:microsoft.com/office/officeart/2005/8/layout/process5"/>
    <dgm:cxn modelId="{1890A845-8AA2-46AE-9274-4AE6E2A93BDB}" type="presOf" srcId="{344D1C43-F4E6-4E0C-810A-2EF478668C37}" destId="{4B802AD6-E01F-4B94-9779-18999B4FE874}" srcOrd="0" destOrd="0" presId="urn:microsoft.com/office/officeart/2005/8/layout/process5"/>
    <dgm:cxn modelId="{985FB3EC-8158-4591-8EE1-3D2F2CC54BE9}" type="presOf" srcId="{55DF8C77-EAE3-407E-AAA4-D2B52DE86DF6}" destId="{179E73E3-9D09-4931-9A49-9CFC6AB30446}" srcOrd="0" destOrd="0" presId="urn:microsoft.com/office/officeart/2005/8/layout/process5"/>
    <dgm:cxn modelId="{51AD3406-B83C-489A-BDA7-F75FB7848B22}" type="presOf" srcId="{F0154B2D-4952-433F-AE83-B3CE6DB3E78B}" destId="{9D86B949-E9A1-4B8E-825D-2C961229FB3A}" srcOrd="0" destOrd="0" presId="urn:microsoft.com/office/officeart/2005/8/layout/process5"/>
    <dgm:cxn modelId="{E3D97767-6037-4957-9D55-70D52A4AA6E2}" type="presOf" srcId="{344D1C43-F4E6-4E0C-810A-2EF478668C37}" destId="{D34700AF-2F49-40C5-BE4E-3A9651EB47BD}" srcOrd="1" destOrd="0" presId="urn:microsoft.com/office/officeart/2005/8/layout/process5"/>
    <dgm:cxn modelId="{16941ABC-A9C6-415E-AFF9-8AFD355251AA}" type="presOf" srcId="{7514839F-3DEF-4809-8131-2951AA1D1F3B}" destId="{8F6CF4C6-DFDE-4FA2-AACA-21FC7CFC30D5}" srcOrd="1" destOrd="0" presId="urn:microsoft.com/office/officeart/2005/8/layout/process5"/>
    <dgm:cxn modelId="{420AE6D4-1334-4D78-BE25-83617AB796E6}" type="presOf" srcId="{670BB886-DF58-4480-9792-086E2A42C7C5}" destId="{D59594F9-589D-4BD1-8218-734DAF37D3D6}" srcOrd="0" destOrd="0" presId="urn:microsoft.com/office/officeart/2005/8/layout/process5"/>
    <dgm:cxn modelId="{BE913D70-44FA-4E09-B72E-0960CE2BAF4A}" type="presOf" srcId="{DA0E7ACD-16A3-4E80-86E6-4C11307FD8D5}" destId="{7BE3CB5A-1391-4168-8C23-B2B0547CDF02}" srcOrd="0" destOrd="0" presId="urn:microsoft.com/office/officeart/2005/8/layout/process5"/>
    <dgm:cxn modelId="{EB28C459-F050-4C8B-A948-111920A4E488}" type="presOf" srcId="{F5532403-64E3-4C38-BB56-6887A884B908}" destId="{4DD7B71A-35EC-4B87-862B-59FBF856F7FC}" srcOrd="0" destOrd="0" presId="urn:microsoft.com/office/officeart/2005/8/layout/process5"/>
    <dgm:cxn modelId="{DAA96878-6EEE-44B5-BE07-481F329935FC}" type="presParOf" srcId="{380DABAF-01FC-49E1-A397-D7CE3DEED99C}" destId="{7BE3CB5A-1391-4168-8C23-B2B0547CDF02}" srcOrd="0" destOrd="0" presId="urn:microsoft.com/office/officeart/2005/8/layout/process5"/>
    <dgm:cxn modelId="{C6917E6E-592B-492D-AF96-931E18B6A170}" type="presParOf" srcId="{380DABAF-01FC-49E1-A397-D7CE3DEED99C}" destId="{A2326EF2-D41E-4CDD-9099-EFEEFF0C24D2}" srcOrd="1" destOrd="0" presId="urn:microsoft.com/office/officeart/2005/8/layout/process5"/>
    <dgm:cxn modelId="{9FC1ED50-6D99-49AB-B0D7-CFB103541FBD}" type="presParOf" srcId="{A2326EF2-D41E-4CDD-9099-EFEEFF0C24D2}" destId="{06C8ED4E-FFB0-4D4B-BF50-16114406127D}" srcOrd="0" destOrd="0" presId="urn:microsoft.com/office/officeart/2005/8/layout/process5"/>
    <dgm:cxn modelId="{D16D1FF9-DCC4-406E-8DEB-2EC3332DF71E}" type="presParOf" srcId="{380DABAF-01FC-49E1-A397-D7CE3DEED99C}" destId="{BA2A55D6-CB76-426B-BAA1-02E07112CBDC}" srcOrd="2" destOrd="0" presId="urn:microsoft.com/office/officeart/2005/8/layout/process5"/>
    <dgm:cxn modelId="{AEF774C8-5ED1-44B0-97E3-73EFD5AD5640}" type="presParOf" srcId="{380DABAF-01FC-49E1-A397-D7CE3DEED99C}" destId="{4B802AD6-E01F-4B94-9779-18999B4FE874}" srcOrd="3" destOrd="0" presId="urn:microsoft.com/office/officeart/2005/8/layout/process5"/>
    <dgm:cxn modelId="{4820D4AA-C25C-435C-B34D-F6C12A96CFC0}" type="presParOf" srcId="{4B802AD6-E01F-4B94-9779-18999B4FE874}" destId="{D34700AF-2F49-40C5-BE4E-3A9651EB47BD}" srcOrd="0" destOrd="0" presId="urn:microsoft.com/office/officeart/2005/8/layout/process5"/>
    <dgm:cxn modelId="{45CDD956-3F27-4B84-B5CA-8FE8FC5AB0BE}" type="presParOf" srcId="{380DABAF-01FC-49E1-A397-D7CE3DEED99C}" destId="{179E73E3-9D09-4931-9A49-9CFC6AB30446}" srcOrd="4" destOrd="0" presId="urn:microsoft.com/office/officeart/2005/8/layout/process5"/>
    <dgm:cxn modelId="{531B2EF4-30BB-4915-8849-6A4D32F13650}" type="presParOf" srcId="{380DABAF-01FC-49E1-A397-D7CE3DEED99C}" destId="{6F80EE32-C232-4A38-BF59-D7862FBDDE68}" srcOrd="5" destOrd="0" presId="urn:microsoft.com/office/officeart/2005/8/layout/process5"/>
    <dgm:cxn modelId="{7AC5FF4A-CBDA-4552-9389-5D340D4A868E}" type="presParOf" srcId="{6F80EE32-C232-4A38-BF59-D7862FBDDE68}" destId="{8F6CF4C6-DFDE-4FA2-AACA-21FC7CFC30D5}" srcOrd="0" destOrd="0" presId="urn:microsoft.com/office/officeart/2005/8/layout/process5"/>
    <dgm:cxn modelId="{69EFC4DF-3E2D-4B99-B15E-2E69D84AA956}" type="presParOf" srcId="{380DABAF-01FC-49E1-A397-D7CE3DEED99C}" destId="{9D86B949-E9A1-4B8E-825D-2C961229FB3A}" srcOrd="6" destOrd="0" presId="urn:microsoft.com/office/officeart/2005/8/layout/process5"/>
    <dgm:cxn modelId="{97469E9A-45D5-4324-B0E7-A0FB4FD941EF}" type="presParOf" srcId="{380DABAF-01FC-49E1-A397-D7CE3DEED99C}" destId="{DCE57504-5652-474D-A595-290DAC820063}" srcOrd="7" destOrd="0" presId="urn:microsoft.com/office/officeart/2005/8/layout/process5"/>
    <dgm:cxn modelId="{9C543DED-B5B5-42B1-95E1-0A5293BA2F26}" type="presParOf" srcId="{DCE57504-5652-474D-A595-290DAC820063}" destId="{FEF50316-3290-4295-A14D-B6AF58287B7B}" srcOrd="0" destOrd="0" presId="urn:microsoft.com/office/officeart/2005/8/layout/process5"/>
    <dgm:cxn modelId="{9E55473F-5BC1-4712-9F34-3CF70DC26E96}" type="presParOf" srcId="{380DABAF-01FC-49E1-A397-D7CE3DEED99C}" destId="{DA31DA79-2BF0-4395-BC50-20E9CDDF762F}" srcOrd="8" destOrd="0" presId="urn:microsoft.com/office/officeart/2005/8/layout/process5"/>
    <dgm:cxn modelId="{40F3CC60-55E9-48A5-95C2-F16048E5C904}" type="presParOf" srcId="{380DABAF-01FC-49E1-A397-D7CE3DEED99C}" destId="{4DD7B71A-35EC-4B87-862B-59FBF856F7FC}" srcOrd="9" destOrd="0" presId="urn:microsoft.com/office/officeart/2005/8/layout/process5"/>
    <dgm:cxn modelId="{CFBF33DF-25A7-432B-A26E-5FC05D53FB77}" type="presParOf" srcId="{4DD7B71A-35EC-4B87-862B-59FBF856F7FC}" destId="{EFD4B6EC-D5C1-4084-9AE7-521C4DA1350E}" srcOrd="0" destOrd="0" presId="urn:microsoft.com/office/officeart/2005/8/layout/process5"/>
    <dgm:cxn modelId="{2E797B8E-05E9-4320-AC00-FA7238F21A64}" type="presParOf" srcId="{380DABAF-01FC-49E1-A397-D7CE3DEED99C}" destId="{D59594F9-589D-4BD1-8218-734DAF37D3D6}" srcOrd="10" destOrd="0" presId="urn:microsoft.com/office/officeart/2005/8/layout/process5"/>
    <dgm:cxn modelId="{2D844EE2-9EAE-40D3-A34C-C4125E3D9C5E}" type="presParOf" srcId="{380DABAF-01FC-49E1-A397-D7CE3DEED99C}" destId="{1927CB9A-B9DA-4D39-B8AA-401374CCFB22}" srcOrd="11" destOrd="0" presId="urn:microsoft.com/office/officeart/2005/8/layout/process5"/>
    <dgm:cxn modelId="{F307E2FF-B77D-4B7E-8A9E-768B8D9A853A}" type="presParOf" srcId="{1927CB9A-B9DA-4D39-B8AA-401374CCFB22}" destId="{BCB7E746-F8E2-46DC-8DB7-3C2CBE68B116}" srcOrd="0" destOrd="0" presId="urn:microsoft.com/office/officeart/2005/8/layout/process5"/>
    <dgm:cxn modelId="{48FE3400-03AB-4D23-AAFC-D31F341F9F04}" type="presParOf" srcId="{380DABAF-01FC-49E1-A397-D7CE3DEED99C}" destId="{0C128ADC-CEC6-473E-916D-7B6CF3FC019B}" srcOrd="1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3CB5A-1391-4168-8C23-B2B0547CDF02}">
      <dsp:nvSpPr>
        <dsp:cNvPr id="0" name=""/>
        <dsp:cNvSpPr/>
      </dsp:nvSpPr>
      <dsp:spPr>
        <a:xfrm>
          <a:off x="4621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900" kern="1200" dirty="0"/>
        </a:p>
      </dsp:txBody>
      <dsp:txXfrm>
        <a:off x="40127" y="594812"/>
        <a:ext cx="1949441" cy="1141260"/>
      </dsp:txXfrm>
    </dsp:sp>
    <dsp:sp modelId="{A2326EF2-D41E-4CDD-9099-EFEEFF0C24D2}">
      <dsp:nvSpPr>
        <dsp:cNvPr id="0" name=""/>
        <dsp:cNvSpPr/>
      </dsp:nvSpPr>
      <dsp:spPr>
        <a:xfrm>
          <a:off x="220287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202874" y="1015120"/>
        <a:ext cx="299835" cy="300644"/>
      </dsp:txXfrm>
    </dsp:sp>
    <dsp:sp modelId="{BA2A55D6-CB76-426B-BAA1-02E07112CBDC}">
      <dsp:nvSpPr>
        <dsp:cNvPr id="0" name=""/>
        <dsp:cNvSpPr/>
      </dsp:nvSpPr>
      <dsp:spPr>
        <a:xfrm>
          <a:off x="283325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200" kern="1200" dirty="0"/>
        </a:p>
      </dsp:txBody>
      <dsp:txXfrm>
        <a:off x="2868761" y="594812"/>
        <a:ext cx="1949441" cy="1141260"/>
      </dsp:txXfrm>
    </dsp:sp>
    <dsp:sp modelId="{4B802AD6-E01F-4B94-9779-18999B4FE874}">
      <dsp:nvSpPr>
        <dsp:cNvPr id="0" name=""/>
        <dsp:cNvSpPr/>
      </dsp:nvSpPr>
      <dsp:spPr>
        <a:xfrm>
          <a:off x="5031509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031509" y="1015120"/>
        <a:ext cx="299835" cy="300644"/>
      </dsp:txXfrm>
    </dsp:sp>
    <dsp:sp modelId="{179E73E3-9D09-4931-9A49-9CFC6AB30446}">
      <dsp:nvSpPr>
        <dsp:cNvPr id="0" name=""/>
        <dsp:cNvSpPr/>
      </dsp:nvSpPr>
      <dsp:spPr>
        <a:xfrm>
          <a:off x="5661890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200" kern="1200" dirty="0"/>
        </a:p>
      </dsp:txBody>
      <dsp:txXfrm>
        <a:off x="5697396" y="594812"/>
        <a:ext cx="1949441" cy="1141260"/>
      </dsp:txXfrm>
    </dsp:sp>
    <dsp:sp modelId="{6F80EE32-C232-4A38-BF59-D7862FBDDE68}">
      <dsp:nvSpPr>
        <dsp:cNvPr id="0" name=""/>
        <dsp:cNvSpPr/>
      </dsp:nvSpPr>
      <dsp:spPr>
        <a:xfrm>
          <a:off x="7860144" y="914906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7860144" y="1015120"/>
        <a:ext cx="299835" cy="300644"/>
      </dsp:txXfrm>
    </dsp:sp>
    <dsp:sp modelId="{9D86B949-E9A1-4B8E-825D-2C961229FB3A}">
      <dsp:nvSpPr>
        <dsp:cNvPr id="0" name=""/>
        <dsp:cNvSpPr/>
      </dsp:nvSpPr>
      <dsp:spPr>
        <a:xfrm>
          <a:off x="8490525" y="559306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900" kern="1200" dirty="0"/>
        </a:p>
      </dsp:txBody>
      <dsp:txXfrm>
        <a:off x="8526031" y="594812"/>
        <a:ext cx="1949441" cy="1141260"/>
      </dsp:txXfrm>
    </dsp:sp>
    <dsp:sp modelId="{DCE57504-5652-474D-A595-290DAC820063}">
      <dsp:nvSpPr>
        <dsp:cNvPr id="0" name=""/>
        <dsp:cNvSpPr/>
      </dsp:nvSpPr>
      <dsp:spPr>
        <a:xfrm rot="5400000">
          <a:off x="9286584" y="1913010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9350431" y="1949378"/>
        <a:ext cx="300644" cy="299835"/>
      </dsp:txXfrm>
    </dsp:sp>
    <dsp:sp modelId="{DA31DA79-2BF0-4395-BC50-20E9CDDF762F}">
      <dsp:nvSpPr>
        <dsp:cNvPr id="0" name=""/>
        <dsp:cNvSpPr/>
      </dsp:nvSpPr>
      <dsp:spPr>
        <a:xfrm>
          <a:off x="849052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900" kern="1200" dirty="0"/>
        </a:p>
      </dsp:txBody>
      <dsp:txXfrm>
        <a:off x="8526031" y="2615265"/>
        <a:ext cx="1949441" cy="1141260"/>
      </dsp:txXfrm>
    </dsp:sp>
    <dsp:sp modelId="{4DD7B71A-35EC-4B87-862B-59FBF856F7FC}">
      <dsp:nvSpPr>
        <dsp:cNvPr id="0" name=""/>
        <dsp:cNvSpPr/>
      </dsp:nvSpPr>
      <dsp:spPr>
        <a:xfrm rot="10800000">
          <a:off x="7884389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8012890" y="3035573"/>
        <a:ext cx="299835" cy="300644"/>
      </dsp:txXfrm>
    </dsp:sp>
    <dsp:sp modelId="{D59594F9-589D-4BD1-8218-734DAF37D3D6}">
      <dsp:nvSpPr>
        <dsp:cNvPr id="0" name=""/>
        <dsp:cNvSpPr/>
      </dsp:nvSpPr>
      <dsp:spPr>
        <a:xfrm>
          <a:off x="5661890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900" kern="1200"/>
        </a:p>
      </dsp:txBody>
      <dsp:txXfrm>
        <a:off x="5697396" y="2615265"/>
        <a:ext cx="1949441" cy="1141260"/>
      </dsp:txXfrm>
    </dsp:sp>
    <dsp:sp modelId="{1927CB9A-B9DA-4D39-B8AA-401374CCFB22}">
      <dsp:nvSpPr>
        <dsp:cNvPr id="0" name=""/>
        <dsp:cNvSpPr/>
      </dsp:nvSpPr>
      <dsp:spPr>
        <a:xfrm rot="10800000">
          <a:off x="5055754" y="2935359"/>
          <a:ext cx="428336" cy="5010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184255" y="3035573"/>
        <a:ext cx="299835" cy="300644"/>
      </dsp:txXfrm>
    </dsp:sp>
    <dsp:sp modelId="{0C128ADC-CEC6-473E-916D-7B6CF3FC019B}">
      <dsp:nvSpPr>
        <dsp:cNvPr id="0" name=""/>
        <dsp:cNvSpPr/>
      </dsp:nvSpPr>
      <dsp:spPr>
        <a:xfrm>
          <a:off x="2833255" y="2579759"/>
          <a:ext cx="2020453" cy="12122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900" kern="1200" dirty="0"/>
        </a:p>
      </dsp:txBody>
      <dsp:txXfrm>
        <a:off x="2868761" y="2615265"/>
        <a:ext cx="1949441" cy="11412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52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050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38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97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137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0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9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7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12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801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75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2BECA-5FD3-47F6-A0A3-BFEAB95C7EA7}" type="datetimeFigureOut">
              <a:rPr lang="zh-TW" altLang="en-US" smtClean="0"/>
              <a:t>2023/1/9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8897B-71EB-404A-BD60-667FC24BBF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581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兒童新樂園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古印體" panose="020B0609010101010101" pitchFamily="49" charset="-120"/>
                <a:ea typeface="文鼎古印體" panose="020B0609010101010101" pitchFamily="49" charset="-120"/>
              </a:rPr>
              <a:t>哈樓</a:t>
            </a:r>
            <a:endParaRPr lang="zh-TW" altLang="en-US" dirty="0"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761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4477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2592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039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138295"/>
              </p:ext>
            </p:extLst>
          </p:nvPr>
        </p:nvGraphicFramePr>
        <p:xfrm>
          <a:off x="838200" y="1825625"/>
          <a:ext cx="10515603" cy="3965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27539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349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80</Words>
  <Application>Microsoft Office PowerPoint</Application>
  <PresentationFormat>寬螢幕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文鼎古印體</vt:lpstr>
      <vt:lpstr>新細明體</vt:lpstr>
      <vt:lpstr>Arial</vt:lpstr>
      <vt:lpstr>Calibri</vt:lpstr>
      <vt:lpstr>Calibri Light</vt:lpstr>
      <vt:lpstr>Office Theme</vt:lpstr>
      <vt:lpstr>兒童新樂園</vt:lpstr>
      <vt:lpstr>規劃</vt:lpstr>
      <vt:lpstr>PowerPoint 簡報</vt:lpstr>
      <vt:lpstr>票價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3</cp:revision>
  <dcterms:created xsi:type="dcterms:W3CDTF">2023-01-09T03:34:59Z</dcterms:created>
  <dcterms:modified xsi:type="dcterms:W3CDTF">2023-01-09T04:01:30Z</dcterms:modified>
</cp:coreProperties>
</file>