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73A0DAA-6AF3-43AB-8588-CEC1D06C72B9}" styleName="中等深淺樣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09C47C1-AA36-4FF7-A88F-762907C774CB}" type="doc">
      <dgm:prSet loTypeId="urn:microsoft.com/office/officeart/2005/8/layout/process5" loCatId="process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81F74DD1-3EE4-4A3D-BC21-E0369C2554D2}">
      <dgm:prSet phldrT="[文字]"/>
      <dgm:spPr/>
      <dgm:t>
        <a:bodyPr/>
        <a:lstStyle/>
        <a:p>
          <a:r>
            <a:rPr lang="zh-TW" altLang="en-US" dirty="0" smtClean="0"/>
            <a:t>宇宙迴旋</a:t>
          </a:r>
          <a:endParaRPr lang="zh-TW" altLang="en-US" dirty="0"/>
        </a:p>
      </dgm:t>
    </dgm:pt>
    <dgm:pt modelId="{AF727DD3-F919-440D-9894-18670B611CB7}" type="parTrans" cxnId="{388D4611-80C5-4ECF-8CEC-54DD61C24088}">
      <dgm:prSet/>
      <dgm:spPr/>
      <dgm:t>
        <a:bodyPr/>
        <a:lstStyle/>
        <a:p>
          <a:endParaRPr lang="zh-TW" altLang="en-US"/>
        </a:p>
      </dgm:t>
    </dgm:pt>
    <dgm:pt modelId="{3519EB82-2EEF-4066-92A9-8BC7BE8D5353}" type="sibTrans" cxnId="{388D4611-80C5-4ECF-8CEC-54DD61C24088}">
      <dgm:prSet/>
      <dgm:spPr/>
      <dgm:t>
        <a:bodyPr/>
        <a:lstStyle/>
        <a:p>
          <a:endParaRPr lang="zh-TW" altLang="en-US"/>
        </a:p>
      </dgm:t>
    </dgm:pt>
    <dgm:pt modelId="{3D35DBD5-078F-4605-A702-7D24F8F93E21}">
      <dgm:prSet phldrT="[文字]"/>
      <dgm:spPr/>
      <dgm:t>
        <a:bodyPr/>
        <a:lstStyle/>
        <a:p>
          <a:r>
            <a:rPr lang="zh-TW" altLang="en-US" dirty="0" smtClean="0"/>
            <a:t>轉轉咖啡杯</a:t>
          </a:r>
          <a:endParaRPr lang="zh-TW" altLang="en-US" dirty="0"/>
        </a:p>
      </dgm:t>
    </dgm:pt>
    <dgm:pt modelId="{3CAC6FF4-5B80-4FD5-BA2B-69DF6EBD14B2}" type="parTrans" cxnId="{1A9B0AF9-9473-4A23-9224-24C5790512D7}">
      <dgm:prSet/>
      <dgm:spPr/>
      <dgm:t>
        <a:bodyPr/>
        <a:lstStyle/>
        <a:p>
          <a:endParaRPr lang="zh-TW" altLang="en-US"/>
        </a:p>
      </dgm:t>
    </dgm:pt>
    <dgm:pt modelId="{EF8B8C5C-0C43-437C-849B-68603A2D8474}" type="sibTrans" cxnId="{1A9B0AF9-9473-4A23-9224-24C5790512D7}">
      <dgm:prSet/>
      <dgm:spPr/>
      <dgm:t>
        <a:bodyPr/>
        <a:lstStyle/>
        <a:p>
          <a:endParaRPr lang="zh-TW" altLang="en-US"/>
        </a:p>
      </dgm:t>
    </dgm:pt>
    <dgm:pt modelId="{53F6A90F-5AD7-43E5-ABEA-D0455C83D3CB}">
      <dgm:prSet phldrT="[文字]"/>
      <dgm:spPr/>
      <dgm:t>
        <a:bodyPr/>
        <a:lstStyle/>
        <a:p>
          <a:r>
            <a:rPr lang="zh-TW" altLang="en-US" dirty="0" smtClean="0"/>
            <a:t>幸福碰碰車</a:t>
          </a:r>
          <a:endParaRPr lang="zh-TW" altLang="en-US" dirty="0"/>
        </a:p>
      </dgm:t>
    </dgm:pt>
    <dgm:pt modelId="{4C2801BB-8148-4485-A2CC-03AD0679A82E}" type="parTrans" cxnId="{50EDC4B2-9BCF-4DDF-B85E-3C7D88E008C9}">
      <dgm:prSet/>
      <dgm:spPr/>
      <dgm:t>
        <a:bodyPr/>
        <a:lstStyle/>
        <a:p>
          <a:endParaRPr lang="zh-TW" altLang="en-US"/>
        </a:p>
      </dgm:t>
    </dgm:pt>
    <dgm:pt modelId="{CD5A4A19-F4E8-4FA0-A6BD-EC84FA4156CE}" type="sibTrans" cxnId="{50EDC4B2-9BCF-4DDF-B85E-3C7D88E008C9}">
      <dgm:prSet/>
      <dgm:spPr/>
      <dgm:t>
        <a:bodyPr/>
        <a:lstStyle/>
        <a:p>
          <a:endParaRPr lang="zh-TW" altLang="en-US"/>
        </a:p>
      </dgm:t>
    </dgm:pt>
    <dgm:pt modelId="{B3BAE505-C5B9-4FF4-BBED-1D484751FDC4}">
      <dgm:prSet phldrT="[文字]"/>
      <dgm:spPr/>
      <dgm:t>
        <a:bodyPr/>
        <a:lstStyle/>
        <a:p>
          <a:r>
            <a:rPr lang="zh-TW" altLang="en-US" dirty="0" smtClean="0"/>
            <a:t>歡樂碰碰船</a:t>
          </a:r>
          <a:endParaRPr lang="zh-TW" altLang="en-US" dirty="0"/>
        </a:p>
      </dgm:t>
    </dgm:pt>
    <dgm:pt modelId="{3AEA9E94-B927-417C-87E3-85D1DE88DECB}" type="parTrans" cxnId="{F8D82ABA-B6FE-4BA3-89CC-B03016EE7848}">
      <dgm:prSet/>
      <dgm:spPr/>
    </dgm:pt>
    <dgm:pt modelId="{75FD2B83-B62D-42A4-B3C0-70565782A247}" type="sibTrans" cxnId="{F8D82ABA-B6FE-4BA3-89CC-B03016EE7848}">
      <dgm:prSet/>
      <dgm:spPr/>
      <dgm:t>
        <a:bodyPr/>
        <a:lstStyle/>
        <a:p>
          <a:endParaRPr lang="zh-TW" altLang="en-US"/>
        </a:p>
      </dgm:t>
    </dgm:pt>
    <dgm:pt modelId="{FBF88490-1E6F-495D-8C9B-44BEA61ED968}">
      <dgm:prSet phldrT="[文字]"/>
      <dgm:spPr/>
      <dgm:t>
        <a:bodyPr/>
        <a:lstStyle/>
        <a:p>
          <a:r>
            <a:rPr lang="zh-TW" altLang="en-US" dirty="0" smtClean="0"/>
            <a:t>摩天輪</a:t>
          </a:r>
          <a:endParaRPr lang="zh-TW" altLang="en-US" dirty="0"/>
        </a:p>
      </dgm:t>
    </dgm:pt>
    <dgm:pt modelId="{D81196C0-F149-4F83-BE46-23B18E76E631}" type="parTrans" cxnId="{88BCFC20-6A2C-41B0-B299-5EBAB4BA1945}">
      <dgm:prSet/>
      <dgm:spPr/>
    </dgm:pt>
    <dgm:pt modelId="{43B4566B-22DE-4269-8D5C-E6AA724E70E3}" type="sibTrans" cxnId="{88BCFC20-6A2C-41B0-B299-5EBAB4BA1945}">
      <dgm:prSet/>
      <dgm:spPr/>
    </dgm:pt>
    <dgm:pt modelId="{8B445E81-5587-4E36-A02D-0711FFC28F7F}">
      <dgm:prSet phldrT="[文字]"/>
      <dgm:spPr/>
      <dgm:t>
        <a:bodyPr/>
        <a:lstStyle/>
        <a:p>
          <a:r>
            <a:rPr lang="zh-TW" altLang="en-US" smtClean="0"/>
            <a:t>尋寶船</a:t>
          </a:r>
          <a:endParaRPr lang="zh-TW" altLang="en-US" dirty="0"/>
        </a:p>
      </dgm:t>
    </dgm:pt>
    <dgm:pt modelId="{C82E731D-CB6D-48DE-8039-DF9728D4B9A3}" type="parTrans" cxnId="{36E68D8F-2006-4571-AC1D-FACB212A2D5A}">
      <dgm:prSet/>
      <dgm:spPr/>
    </dgm:pt>
    <dgm:pt modelId="{9DC809ED-BB76-472C-ACE4-51EA8965F682}" type="sibTrans" cxnId="{36E68D8F-2006-4571-AC1D-FACB212A2D5A}">
      <dgm:prSet/>
      <dgm:spPr/>
      <dgm:t>
        <a:bodyPr/>
        <a:lstStyle/>
        <a:p>
          <a:endParaRPr lang="zh-TW" altLang="en-US"/>
        </a:p>
      </dgm:t>
    </dgm:pt>
    <dgm:pt modelId="{E1099CCA-D11E-496E-AE4E-03A21B081A48}" type="pres">
      <dgm:prSet presAssocID="{209C47C1-AA36-4FF7-A88F-762907C774CB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CB611B3E-8E3F-4299-B69A-4F4D0334C59D}" type="pres">
      <dgm:prSet presAssocID="{81F74DD1-3EE4-4A3D-BC21-E0369C2554D2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8E09867-DD53-4F51-A55F-F89EA76ECC91}" type="pres">
      <dgm:prSet presAssocID="{3519EB82-2EEF-4066-92A9-8BC7BE8D5353}" presName="sibTrans" presStyleLbl="sibTrans2D1" presStyleIdx="0" presStyleCnt="5"/>
      <dgm:spPr/>
      <dgm:t>
        <a:bodyPr/>
        <a:lstStyle/>
        <a:p>
          <a:endParaRPr lang="zh-TW" altLang="en-US"/>
        </a:p>
      </dgm:t>
    </dgm:pt>
    <dgm:pt modelId="{4F743FCA-8F2A-4617-B787-7BF722FD072C}" type="pres">
      <dgm:prSet presAssocID="{3519EB82-2EEF-4066-92A9-8BC7BE8D5353}" presName="connectorText" presStyleLbl="sibTrans2D1" presStyleIdx="0" presStyleCnt="5"/>
      <dgm:spPr/>
      <dgm:t>
        <a:bodyPr/>
        <a:lstStyle/>
        <a:p>
          <a:endParaRPr lang="zh-TW" altLang="en-US"/>
        </a:p>
      </dgm:t>
    </dgm:pt>
    <dgm:pt modelId="{67EC7905-E610-4B72-B042-855D750EC1F3}" type="pres">
      <dgm:prSet presAssocID="{3D35DBD5-078F-4605-A702-7D24F8F93E21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72BB6EE-82A3-4303-B308-6D4C825ED217}" type="pres">
      <dgm:prSet presAssocID="{EF8B8C5C-0C43-437C-849B-68603A2D8474}" presName="sibTrans" presStyleLbl="sibTrans2D1" presStyleIdx="1" presStyleCnt="5"/>
      <dgm:spPr/>
      <dgm:t>
        <a:bodyPr/>
        <a:lstStyle/>
        <a:p>
          <a:endParaRPr lang="zh-TW" altLang="en-US"/>
        </a:p>
      </dgm:t>
    </dgm:pt>
    <dgm:pt modelId="{D7EBD374-9664-4465-B499-B69C4538D036}" type="pres">
      <dgm:prSet presAssocID="{EF8B8C5C-0C43-437C-849B-68603A2D8474}" presName="connectorText" presStyleLbl="sibTrans2D1" presStyleIdx="1" presStyleCnt="5"/>
      <dgm:spPr/>
      <dgm:t>
        <a:bodyPr/>
        <a:lstStyle/>
        <a:p>
          <a:endParaRPr lang="zh-TW" altLang="en-US"/>
        </a:p>
      </dgm:t>
    </dgm:pt>
    <dgm:pt modelId="{2849D276-06D6-4210-A496-1039106A357D}" type="pres">
      <dgm:prSet presAssocID="{53F6A90F-5AD7-43E5-ABEA-D0455C83D3CB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5392CFD-776E-4AAF-9BCC-B2452F399D75}" type="pres">
      <dgm:prSet presAssocID="{CD5A4A19-F4E8-4FA0-A6BD-EC84FA4156CE}" presName="sibTrans" presStyleLbl="sibTrans2D1" presStyleIdx="2" presStyleCnt="5"/>
      <dgm:spPr/>
      <dgm:t>
        <a:bodyPr/>
        <a:lstStyle/>
        <a:p>
          <a:endParaRPr lang="zh-TW" altLang="en-US"/>
        </a:p>
      </dgm:t>
    </dgm:pt>
    <dgm:pt modelId="{3112B367-E8A0-497F-BE1A-272174B532B7}" type="pres">
      <dgm:prSet presAssocID="{CD5A4A19-F4E8-4FA0-A6BD-EC84FA4156CE}" presName="connectorText" presStyleLbl="sibTrans2D1" presStyleIdx="2" presStyleCnt="5"/>
      <dgm:spPr/>
      <dgm:t>
        <a:bodyPr/>
        <a:lstStyle/>
        <a:p>
          <a:endParaRPr lang="zh-TW" altLang="en-US"/>
        </a:p>
      </dgm:t>
    </dgm:pt>
    <dgm:pt modelId="{87A6A4AA-DF66-4844-B62D-1DE8F03889BD}" type="pres">
      <dgm:prSet presAssocID="{B3BAE505-C5B9-4FF4-BBED-1D484751FDC4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5511615-3EFE-43D1-8B05-907730FB9A4D}" type="pres">
      <dgm:prSet presAssocID="{75FD2B83-B62D-42A4-B3C0-70565782A247}" presName="sibTrans" presStyleLbl="sibTrans2D1" presStyleIdx="3" presStyleCnt="5"/>
      <dgm:spPr/>
      <dgm:t>
        <a:bodyPr/>
        <a:lstStyle/>
        <a:p>
          <a:endParaRPr lang="zh-TW" altLang="en-US"/>
        </a:p>
      </dgm:t>
    </dgm:pt>
    <dgm:pt modelId="{5C753C05-7880-4B24-9438-9143DEED7928}" type="pres">
      <dgm:prSet presAssocID="{75FD2B83-B62D-42A4-B3C0-70565782A247}" presName="connectorText" presStyleLbl="sibTrans2D1" presStyleIdx="3" presStyleCnt="5"/>
      <dgm:spPr/>
      <dgm:t>
        <a:bodyPr/>
        <a:lstStyle/>
        <a:p>
          <a:endParaRPr lang="zh-TW" altLang="en-US"/>
        </a:p>
      </dgm:t>
    </dgm:pt>
    <dgm:pt modelId="{D61B2806-9C8B-4021-AE30-6B2D45955A6F}" type="pres">
      <dgm:prSet presAssocID="{8B445E81-5587-4E36-A02D-0711FFC28F7F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0AF0F45-CCE1-4F0B-A604-D4CE5C4666BF}" type="pres">
      <dgm:prSet presAssocID="{9DC809ED-BB76-472C-ACE4-51EA8965F682}" presName="sibTrans" presStyleLbl="sibTrans2D1" presStyleIdx="4" presStyleCnt="5"/>
      <dgm:spPr/>
      <dgm:t>
        <a:bodyPr/>
        <a:lstStyle/>
        <a:p>
          <a:endParaRPr lang="zh-TW" altLang="en-US"/>
        </a:p>
      </dgm:t>
    </dgm:pt>
    <dgm:pt modelId="{19EEB815-928D-4532-9371-11EDCA521CD7}" type="pres">
      <dgm:prSet presAssocID="{9DC809ED-BB76-472C-ACE4-51EA8965F682}" presName="connectorText" presStyleLbl="sibTrans2D1" presStyleIdx="4" presStyleCnt="5"/>
      <dgm:spPr/>
      <dgm:t>
        <a:bodyPr/>
        <a:lstStyle/>
        <a:p>
          <a:endParaRPr lang="zh-TW" altLang="en-US"/>
        </a:p>
      </dgm:t>
    </dgm:pt>
    <dgm:pt modelId="{3D54ADE3-E268-421E-994E-9861414F4D89}" type="pres">
      <dgm:prSet presAssocID="{FBF88490-1E6F-495D-8C9B-44BEA61ED968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81C5DE56-70A0-4871-8349-A2CA6D00AA19}" type="presOf" srcId="{3D35DBD5-078F-4605-A702-7D24F8F93E21}" destId="{67EC7905-E610-4B72-B042-855D750EC1F3}" srcOrd="0" destOrd="0" presId="urn:microsoft.com/office/officeart/2005/8/layout/process5"/>
    <dgm:cxn modelId="{14398D02-2CE6-4043-97CD-21122E7724D6}" type="presOf" srcId="{FBF88490-1E6F-495D-8C9B-44BEA61ED968}" destId="{3D54ADE3-E268-421E-994E-9861414F4D89}" srcOrd="0" destOrd="0" presId="urn:microsoft.com/office/officeart/2005/8/layout/process5"/>
    <dgm:cxn modelId="{CEF4F1D4-3F74-4FBE-B661-D0C2107D5710}" type="presOf" srcId="{CD5A4A19-F4E8-4FA0-A6BD-EC84FA4156CE}" destId="{75392CFD-776E-4AAF-9BCC-B2452F399D75}" srcOrd="0" destOrd="0" presId="urn:microsoft.com/office/officeart/2005/8/layout/process5"/>
    <dgm:cxn modelId="{36E68D8F-2006-4571-AC1D-FACB212A2D5A}" srcId="{209C47C1-AA36-4FF7-A88F-762907C774CB}" destId="{8B445E81-5587-4E36-A02D-0711FFC28F7F}" srcOrd="4" destOrd="0" parTransId="{C82E731D-CB6D-48DE-8039-DF9728D4B9A3}" sibTransId="{9DC809ED-BB76-472C-ACE4-51EA8965F682}"/>
    <dgm:cxn modelId="{E9B976A1-CB07-409C-8D37-A89E2AFE262D}" type="presOf" srcId="{53F6A90F-5AD7-43E5-ABEA-D0455C83D3CB}" destId="{2849D276-06D6-4210-A496-1039106A357D}" srcOrd="0" destOrd="0" presId="urn:microsoft.com/office/officeart/2005/8/layout/process5"/>
    <dgm:cxn modelId="{03AB60E2-E679-41CD-935F-FEFD0D30E96C}" type="presOf" srcId="{CD5A4A19-F4E8-4FA0-A6BD-EC84FA4156CE}" destId="{3112B367-E8A0-497F-BE1A-272174B532B7}" srcOrd="1" destOrd="0" presId="urn:microsoft.com/office/officeart/2005/8/layout/process5"/>
    <dgm:cxn modelId="{C1230F6C-6032-455E-AE2A-FCF0630D4891}" type="presOf" srcId="{3519EB82-2EEF-4066-92A9-8BC7BE8D5353}" destId="{4F743FCA-8F2A-4617-B787-7BF722FD072C}" srcOrd="1" destOrd="0" presId="urn:microsoft.com/office/officeart/2005/8/layout/process5"/>
    <dgm:cxn modelId="{50EDC4B2-9BCF-4DDF-B85E-3C7D88E008C9}" srcId="{209C47C1-AA36-4FF7-A88F-762907C774CB}" destId="{53F6A90F-5AD7-43E5-ABEA-D0455C83D3CB}" srcOrd="2" destOrd="0" parTransId="{4C2801BB-8148-4485-A2CC-03AD0679A82E}" sibTransId="{CD5A4A19-F4E8-4FA0-A6BD-EC84FA4156CE}"/>
    <dgm:cxn modelId="{88BCFC20-6A2C-41B0-B299-5EBAB4BA1945}" srcId="{209C47C1-AA36-4FF7-A88F-762907C774CB}" destId="{FBF88490-1E6F-495D-8C9B-44BEA61ED968}" srcOrd="5" destOrd="0" parTransId="{D81196C0-F149-4F83-BE46-23B18E76E631}" sibTransId="{43B4566B-22DE-4269-8D5C-E6AA724E70E3}"/>
    <dgm:cxn modelId="{88952F7B-58EC-4D1A-9E50-E3DF5AC39F8C}" type="presOf" srcId="{8B445E81-5587-4E36-A02D-0711FFC28F7F}" destId="{D61B2806-9C8B-4021-AE30-6B2D45955A6F}" srcOrd="0" destOrd="0" presId="urn:microsoft.com/office/officeart/2005/8/layout/process5"/>
    <dgm:cxn modelId="{F8D82ABA-B6FE-4BA3-89CC-B03016EE7848}" srcId="{209C47C1-AA36-4FF7-A88F-762907C774CB}" destId="{B3BAE505-C5B9-4FF4-BBED-1D484751FDC4}" srcOrd="3" destOrd="0" parTransId="{3AEA9E94-B927-417C-87E3-85D1DE88DECB}" sibTransId="{75FD2B83-B62D-42A4-B3C0-70565782A247}"/>
    <dgm:cxn modelId="{8C088F8D-8BBF-4C27-A4D9-6B91579D1A0D}" type="presOf" srcId="{81F74DD1-3EE4-4A3D-BC21-E0369C2554D2}" destId="{CB611B3E-8E3F-4299-B69A-4F4D0334C59D}" srcOrd="0" destOrd="0" presId="urn:microsoft.com/office/officeart/2005/8/layout/process5"/>
    <dgm:cxn modelId="{B13496EC-A387-4BAB-AF76-E7A15D126340}" type="presOf" srcId="{3519EB82-2EEF-4066-92A9-8BC7BE8D5353}" destId="{B8E09867-DD53-4F51-A55F-F89EA76ECC91}" srcOrd="0" destOrd="0" presId="urn:microsoft.com/office/officeart/2005/8/layout/process5"/>
    <dgm:cxn modelId="{F40398F1-602D-433C-90A9-0A68C45D8B10}" type="presOf" srcId="{75FD2B83-B62D-42A4-B3C0-70565782A247}" destId="{45511615-3EFE-43D1-8B05-907730FB9A4D}" srcOrd="0" destOrd="0" presId="urn:microsoft.com/office/officeart/2005/8/layout/process5"/>
    <dgm:cxn modelId="{4E8DEDFE-BB44-45CC-A42F-761F6AFDBDF4}" type="presOf" srcId="{75FD2B83-B62D-42A4-B3C0-70565782A247}" destId="{5C753C05-7880-4B24-9438-9143DEED7928}" srcOrd="1" destOrd="0" presId="urn:microsoft.com/office/officeart/2005/8/layout/process5"/>
    <dgm:cxn modelId="{3469263C-9903-43D8-BC34-0BCD6F2045C1}" type="presOf" srcId="{209C47C1-AA36-4FF7-A88F-762907C774CB}" destId="{E1099CCA-D11E-496E-AE4E-03A21B081A48}" srcOrd="0" destOrd="0" presId="urn:microsoft.com/office/officeart/2005/8/layout/process5"/>
    <dgm:cxn modelId="{36D8BF9A-35D3-4AD9-A7BF-B52D579DAA42}" type="presOf" srcId="{B3BAE505-C5B9-4FF4-BBED-1D484751FDC4}" destId="{87A6A4AA-DF66-4844-B62D-1DE8F03889BD}" srcOrd="0" destOrd="0" presId="urn:microsoft.com/office/officeart/2005/8/layout/process5"/>
    <dgm:cxn modelId="{9E5B3282-61B4-4CBB-8237-7C5F6BC324E7}" type="presOf" srcId="{9DC809ED-BB76-472C-ACE4-51EA8965F682}" destId="{19EEB815-928D-4532-9371-11EDCA521CD7}" srcOrd="1" destOrd="0" presId="urn:microsoft.com/office/officeart/2005/8/layout/process5"/>
    <dgm:cxn modelId="{388D4611-80C5-4ECF-8CEC-54DD61C24088}" srcId="{209C47C1-AA36-4FF7-A88F-762907C774CB}" destId="{81F74DD1-3EE4-4A3D-BC21-E0369C2554D2}" srcOrd="0" destOrd="0" parTransId="{AF727DD3-F919-440D-9894-18670B611CB7}" sibTransId="{3519EB82-2EEF-4066-92A9-8BC7BE8D5353}"/>
    <dgm:cxn modelId="{D057FFBB-2E65-4891-A22E-F38D256721B7}" type="presOf" srcId="{EF8B8C5C-0C43-437C-849B-68603A2D8474}" destId="{672BB6EE-82A3-4303-B308-6D4C825ED217}" srcOrd="0" destOrd="0" presId="urn:microsoft.com/office/officeart/2005/8/layout/process5"/>
    <dgm:cxn modelId="{42B25293-9777-4E20-9CA2-9AC504E94CFA}" type="presOf" srcId="{9DC809ED-BB76-472C-ACE4-51EA8965F682}" destId="{30AF0F45-CCE1-4F0B-A604-D4CE5C4666BF}" srcOrd="0" destOrd="0" presId="urn:microsoft.com/office/officeart/2005/8/layout/process5"/>
    <dgm:cxn modelId="{1A9B0AF9-9473-4A23-9224-24C5790512D7}" srcId="{209C47C1-AA36-4FF7-A88F-762907C774CB}" destId="{3D35DBD5-078F-4605-A702-7D24F8F93E21}" srcOrd="1" destOrd="0" parTransId="{3CAC6FF4-5B80-4FD5-BA2B-69DF6EBD14B2}" sibTransId="{EF8B8C5C-0C43-437C-849B-68603A2D8474}"/>
    <dgm:cxn modelId="{3395F72E-A34D-468E-B0A7-E4AA2A4D688F}" type="presOf" srcId="{EF8B8C5C-0C43-437C-849B-68603A2D8474}" destId="{D7EBD374-9664-4465-B499-B69C4538D036}" srcOrd="1" destOrd="0" presId="urn:microsoft.com/office/officeart/2005/8/layout/process5"/>
    <dgm:cxn modelId="{6694F0E9-18A1-4130-AC87-130E5AA65BA3}" type="presParOf" srcId="{E1099CCA-D11E-496E-AE4E-03A21B081A48}" destId="{CB611B3E-8E3F-4299-B69A-4F4D0334C59D}" srcOrd="0" destOrd="0" presId="urn:microsoft.com/office/officeart/2005/8/layout/process5"/>
    <dgm:cxn modelId="{E1468BE7-3542-4F87-AA96-469BAE7636AF}" type="presParOf" srcId="{E1099CCA-D11E-496E-AE4E-03A21B081A48}" destId="{B8E09867-DD53-4F51-A55F-F89EA76ECC91}" srcOrd="1" destOrd="0" presId="urn:microsoft.com/office/officeart/2005/8/layout/process5"/>
    <dgm:cxn modelId="{35C64FBA-DC8B-43FE-97D9-6827278AA4A8}" type="presParOf" srcId="{B8E09867-DD53-4F51-A55F-F89EA76ECC91}" destId="{4F743FCA-8F2A-4617-B787-7BF722FD072C}" srcOrd="0" destOrd="0" presId="urn:microsoft.com/office/officeart/2005/8/layout/process5"/>
    <dgm:cxn modelId="{2F442910-19EB-4EA9-8754-83A099207CF2}" type="presParOf" srcId="{E1099CCA-D11E-496E-AE4E-03A21B081A48}" destId="{67EC7905-E610-4B72-B042-855D750EC1F3}" srcOrd="2" destOrd="0" presId="urn:microsoft.com/office/officeart/2005/8/layout/process5"/>
    <dgm:cxn modelId="{4589BE3E-E059-482A-A7EE-4F2477C20C53}" type="presParOf" srcId="{E1099CCA-D11E-496E-AE4E-03A21B081A48}" destId="{672BB6EE-82A3-4303-B308-6D4C825ED217}" srcOrd="3" destOrd="0" presId="urn:microsoft.com/office/officeart/2005/8/layout/process5"/>
    <dgm:cxn modelId="{3183EFF3-C848-45F1-90A9-070114ECEBCF}" type="presParOf" srcId="{672BB6EE-82A3-4303-B308-6D4C825ED217}" destId="{D7EBD374-9664-4465-B499-B69C4538D036}" srcOrd="0" destOrd="0" presId="urn:microsoft.com/office/officeart/2005/8/layout/process5"/>
    <dgm:cxn modelId="{69EFADB7-B4ED-4766-AE00-5EE54E518D95}" type="presParOf" srcId="{E1099CCA-D11E-496E-AE4E-03A21B081A48}" destId="{2849D276-06D6-4210-A496-1039106A357D}" srcOrd="4" destOrd="0" presId="urn:microsoft.com/office/officeart/2005/8/layout/process5"/>
    <dgm:cxn modelId="{07F67CA5-840C-4AC9-A070-D140EF6C7F2A}" type="presParOf" srcId="{E1099CCA-D11E-496E-AE4E-03A21B081A48}" destId="{75392CFD-776E-4AAF-9BCC-B2452F399D75}" srcOrd="5" destOrd="0" presId="urn:microsoft.com/office/officeart/2005/8/layout/process5"/>
    <dgm:cxn modelId="{893ED032-AF9F-4CDA-82B8-03F8DC25ED5A}" type="presParOf" srcId="{75392CFD-776E-4AAF-9BCC-B2452F399D75}" destId="{3112B367-E8A0-497F-BE1A-272174B532B7}" srcOrd="0" destOrd="0" presId="urn:microsoft.com/office/officeart/2005/8/layout/process5"/>
    <dgm:cxn modelId="{4E3FB3E6-63CB-4A56-B215-544CE5509909}" type="presParOf" srcId="{E1099CCA-D11E-496E-AE4E-03A21B081A48}" destId="{87A6A4AA-DF66-4844-B62D-1DE8F03889BD}" srcOrd="6" destOrd="0" presId="urn:microsoft.com/office/officeart/2005/8/layout/process5"/>
    <dgm:cxn modelId="{D5923FA4-42B3-4AD7-AF15-C1331328048D}" type="presParOf" srcId="{E1099CCA-D11E-496E-AE4E-03A21B081A48}" destId="{45511615-3EFE-43D1-8B05-907730FB9A4D}" srcOrd="7" destOrd="0" presId="urn:microsoft.com/office/officeart/2005/8/layout/process5"/>
    <dgm:cxn modelId="{007AC017-2E19-4945-93C3-BD53B3DD1BC7}" type="presParOf" srcId="{45511615-3EFE-43D1-8B05-907730FB9A4D}" destId="{5C753C05-7880-4B24-9438-9143DEED7928}" srcOrd="0" destOrd="0" presId="urn:microsoft.com/office/officeart/2005/8/layout/process5"/>
    <dgm:cxn modelId="{674F4554-6373-438D-BCF4-7D401F9D19AD}" type="presParOf" srcId="{E1099CCA-D11E-496E-AE4E-03A21B081A48}" destId="{D61B2806-9C8B-4021-AE30-6B2D45955A6F}" srcOrd="8" destOrd="0" presId="urn:microsoft.com/office/officeart/2005/8/layout/process5"/>
    <dgm:cxn modelId="{40A8DE33-F7C7-486F-9F7B-0067EA35DD3E}" type="presParOf" srcId="{E1099CCA-D11E-496E-AE4E-03A21B081A48}" destId="{30AF0F45-CCE1-4F0B-A604-D4CE5C4666BF}" srcOrd="9" destOrd="0" presId="urn:microsoft.com/office/officeart/2005/8/layout/process5"/>
    <dgm:cxn modelId="{3F5633D2-A94B-4AB7-94B6-DFC3FBE9C556}" type="presParOf" srcId="{30AF0F45-CCE1-4F0B-A604-D4CE5C4666BF}" destId="{19EEB815-928D-4532-9371-11EDCA521CD7}" srcOrd="0" destOrd="0" presId="urn:microsoft.com/office/officeart/2005/8/layout/process5"/>
    <dgm:cxn modelId="{178242A7-27E5-4238-ACFC-502FF54216C7}" type="presParOf" srcId="{E1099CCA-D11E-496E-AE4E-03A21B081A48}" destId="{3D54ADE3-E268-421E-994E-9861414F4D89}" srcOrd="10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611B3E-8E3F-4299-B69A-4F4D0334C59D}">
      <dsp:nvSpPr>
        <dsp:cNvPr id="0" name=""/>
        <dsp:cNvSpPr/>
      </dsp:nvSpPr>
      <dsp:spPr>
        <a:xfrm>
          <a:off x="97043" y="2718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宇宙迴旋</a:t>
          </a:r>
          <a:endParaRPr lang="zh-TW" altLang="en-US" sz="4000" kern="1200" dirty="0"/>
        </a:p>
      </dsp:txBody>
      <dsp:txXfrm>
        <a:off x="144776" y="50451"/>
        <a:ext cx="2620721" cy="1534246"/>
      </dsp:txXfrm>
    </dsp:sp>
    <dsp:sp modelId="{B8E09867-DD53-4F51-A55F-F89EA76ECC91}">
      <dsp:nvSpPr>
        <dsp:cNvPr id="0" name=""/>
        <dsp:cNvSpPr/>
      </dsp:nvSpPr>
      <dsp:spPr>
        <a:xfrm>
          <a:off x="3052255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3052255" y="615490"/>
        <a:ext cx="403082" cy="404168"/>
      </dsp:txXfrm>
    </dsp:sp>
    <dsp:sp modelId="{67EC7905-E610-4B72-B042-855D750EC1F3}">
      <dsp:nvSpPr>
        <dsp:cNvPr id="0" name=""/>
        <dsp:cNvSpPr/>
      </dsp:nvSpPr>
      <dsp:spPr>
        <a:xfrm>
          <a:off x="3899706" y="2718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轉轉咖啡杯</a:t>
          </a:r>
          <a:endParaRPr lang="zh-TW" altLang="en-US" sz="4000" kern="1200" dirty="0"/>
        </a:p>
      </dsp:txBody>
      <dsp:txXfrm>
        <a:off x="3947439" y="50451"/>
        <a:ext cx="2620721" cy="1534246"/>
      </dsp:txXfrm>
    </dsp:sp>
    <dsp:sp modelId="{672BB6EE-82A3-4303-B308-6D4C825ED217}">
      <dsp:nvSpPr>
        <dsp:cNvPr id="0" name=""/>
        <dsp:cNvSpPr/>
      </dsp:nvSpPr>
      <dsp:spPr>
        <a:xfrm>
          <a:off x="6854918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6854918" y="615490"/>
        <a:ext cx="403082" cy="404168"/>
      </dsp:txXfrm>
    </dsp:sp>
    <dsp:sp modelId="{2849D276-06D6-4210-A496-1039106A357D}">
      <dsp:nvSpPr>
        <dsp:cNvPr id="0" name=""/>
        <dsp:cNvSpPr/>
      </dsp:nvSpPr>
      <dsp:spPr>
        <a:xfrm>
          <a:off x="7702368" y="2718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幸福碰碰車</a:t>
          </a:r>
          <a:endParaRPr lang="zh-TW" altLang="en-US" sz="4000" kern="1200" dirty="0"/>
        </a:p>
      </dsp:txBody>
      <dsp:txXfrm>
        <a:off x="7750101" y="50451"/>
        <a:ext cx="2620721" cy="1534246"/>
      </dsp:txXfrm>
    </dsp:sp>
    <dsp:sp modelId="{75392CFD-776E-4AAF-9BCC-B2452F399D75}">
      <dsp:nvSpPr>
        <dsp:cNvPr id="0" name=""/>
        <dsp:cNvSpPr/>
      </dsp:nvSpPr>
      <dsp:spPr>
        <a:xfrm rot="5400000">
          <a:off x="8772546" y="1822564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-5400000">
        <a:off x="8858378" y="1871456"/>
        <a:ext cx="404168" cy="403082"/>
      </dsp:txXfrm>
    </dsp:sp>
    <dsp:sp modelId="{87A6A4AA-DF66-4844-B62D-1DE8F03889BD}">
      <dsp:nvSpPr>
        <dsp:cNvPr id="0" name=""/>
        <dsp:cNvSpPr/>
      </dsp:nvSpPr>
      <dsp:spPr>
        <a:xfrm>
          <a:off x="7702368" y="2718906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歡樂碰碰船</a:t>
          </a:r>
          <a:endParaRPr lang="zh-TW" altLang="en-US" sz="4000" kern="1200" dirty="0"/>
        </a:p>
      </dsp:txBody>
      <dsp:txXfrm>
        <a:off x="7750101" y="2766639"/>
        <a:ext cx="2620721" cy="1534246"/>
      </dsp:txXfrm>
    </dsp:sp>
    <dsp:sp modelId="{45511615-3EFE-43D1-8B05-907730FB9A4D}">
      <dsp:nvSpPr>
        <dsp:cNvPr id="0" name=""/>
        <dsp:cNvSpPr/>
      </dsp:nvSpPr>
      <dsp:spPr>
        <a:xfrm rot="10800000">
          <a:off x="6887512" y="3196955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7060261" y="3331678"/>
        <a:ext cx="403082" cy="404168"/>
      </dsp:txXfrm>
    </dsp:sp>
    <dsp:sp modelId="{D61B2806-9C8B-4021-AE30-6B2D45955A6F}">
      <dsp:nvSpPr>
        <dsp:cNvPr id="0" name=""/>
        <dsp:cNvSpPr/>
      </dsp:nvSpPr>
      <dsp:spPr>
        <a:xfrm>
          <a:off x="3899706" y="2718906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smtClean="0"/>
            <a:t>尋寶船</a:t>
          </a:r>
          <a:endParaRPr lang="zh-TW" altLang="en-US" sz="4000" kern="1200" dirty="0"/>
        </a:p>
      </dsp:txBody>
      <dsp:txXfrm>
        <a:off x="3947439" y="2766639"/>
        <a:ext cx="2620721" cy="1534246"/>
      </dsp:txXfrm>
    </dsp:sp>
    <dsp:sp modelId="{30AF0F45-CCE1-4F0B-A604-D4CE5C4666BF}">
      <dsp:nvSpPr>
        <dsp:cNvPr id="0" name=""/>
        <dsp:cNvSpPr/>
      </dsp:nvSpPr>
      <dsp:spPr>
        <a:xfrm rot="10800000">
          <a:off x="3084849" y="3196955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3257598" y="3331678"/>
        <a:ext cx="403082" cy="404168"/>
      </dsp:txXfrm>
    </dsp:sp>
    <dsp:sp modelId="{3D54ADE3-E268-421E-994E-9861414F4D89}">
      <dsp:nvSpPr>
        <dsp:cNvPr id="0" name=""/>
        <dsp:cNvSpPr/>
      </dsp:nvSpPr>
      <dsp:spPr>
        <a:xfrm>
          <a:off x="97043" y="2718906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摩天輪</a:t>
          </a:r>
          <a:endParaRPr lang="zh-TW" altLang="en-US" sz="4000" kern="1200" dirty="0"/>
        </a:p>
      </dsp:txBody>
      <dsp:txXfrm>
        <a:off x="144776" y="2766639"/>
        <a:ext cx="2620721" cy="15342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7DCC3-8885-4E3D-9872-317458993841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AD2D-1CCC-45A4-97D7-B0D8B865B6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90442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7DCC3-8885-4E3D-9872-317458993841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AD2D-1CCC-45A4-97D7-B0D8B865B6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149222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7DCC3-8885-4E3D-9872-317458993841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AD2D-1CCC-45A4-97D7-B0D8B865B6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3920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7DCC3-8885-4E3D-9872-317458993841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AD2D-1CCC-45A4-97D7-B0D8B865B6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112795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7DCC3-8885-4E3D-9872-317458993841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AD2D-1CCC-45A4-97D7-B0D8B865B6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30187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7DCC3-8885-4E3D-9872-317458993841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AD2D-1CCC-45A4-97D7-B0D8B865B6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8419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7DCC3-8885-4E3D-9872-317458993841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AD2D-1CCC-45A4-97D7-B0D8B865B6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11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7DCC3-8885-4E3D-9872-317458993841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AD2D-1CCC-45A4-97D7-B0D8B865B6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803970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7DCC3-8885-4E3D-9872-317458993841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AD2D-1CCC-45A4-97D7-B0D8B865B6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57818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7DCC3-8885-4E3D-9872-317458993841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AD2D-1CCC-45A4-97D7-B0D8B865B6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48720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7DCC3-8885-4E3D-9872-317458993841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AD2D-1CCC-45A4-97D7-B0D8B865B6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9078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E7DCC3-8885-4E3D-9872-317458993841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C0AD2D-1CCC-45A4-97D7-B0D8B865B6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84900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eda8BhREe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兒童新樂園一日遊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規劃小薰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208539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5889234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988248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1484537"/>
              </p:ext>
            </p:extLst>
          </p:nvPr>
        </p:nvGraphicFramePr>
        <p:xfrm>
          <a:off x="568037" y="1469015"/>
          <a:ext cx="11055926" cy="52370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9418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579418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579418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579418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579418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579418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579418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1258608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票種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門票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園區自營遊樂設施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委外小型遊樂設施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小小水樂園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夏季開放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  <a:br>
                        <a:rPr lang="en-US" altLang="zh-TW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1728433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全票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>
                          <a:effectLst/>
                        </a:rPr>
                        <a:t>優待票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團體票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112498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</a:rPr>
                        <a:t>票價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含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  <a:br>
                        <a:rPr lang="en-US" altLang="zh-TW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  <a:r>
                        <a:rPr lang="en-US" altLang="zh-TW">
                          <a:effectLst/>
                        </a:rPr>
                        <a:t>7</a:t>
                      </a:r>
                      <a:r>
                        <a:rPr lang="zh-TW" altLang="en-US"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112498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kern="1200" dirty="0" smtClean="0">
                          <a:effectLst/>
                        </a:rPr>
                        <a:t>20 (8</a:t>
                      </a:r>
                      <a:r>
                        <a:rPr lang="zh-TW" altLang="en-US" sz="1800" kern="1200" dirty="0" smtClean="0">
                          <a:effectLst/>
                        </a:rPr>
                        <a:t>項</a:t>
                      </a:r>
                      <a:r>
                        <a:rPr lang="en-US" altLang="zh-TW" sz="1800" kern="1200" dirty="0" smtClean="0">
                          <a:effectLst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25282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宇宙迴旋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4294967295"/>
          </p:nvPr>
        </p:nvSpPr>
        <p:spPr>
          <a:xfrm>
            <a:off x="0" y="1825625"/>
            <a:ext cx="5181600" cy="4351338"/>
          </a:xfrm>
        </p:spPr>
        <p:txBody>
          <a:bodyPr/>
          <a:lstStyle/>
          <a:p>
            <a:r>
              <a:rPr lang="zh-TW" altLang="en-US" dirty="0"/>
              <a:t>以八大行星繞行太陽旋轉為主題的輻射飛椅，座椅以各行星彩繪為造型，旋轉時之離心力，如置身於銀河中神祕氛圍</a:t>
            </a:r>
            <a:r>
              <a:rPr lang="en-US" altLang="zh-TW" dirty="0"/>
              <a:t>!</a:t>
            </a:r>
          </a:p>
          <a:p>
            <a:endParaRPr lang="en-US" altLang="zh-TW" dirty="0"/>
          </a:p>
          <a:p>
            <a:r>
              <a:rPr lang="zh-TW" altLang="en-US" dirty="0"/>
              <a:t>尖叫指數</a:t>
            </a:r>
          </a:p>
          <a:p>
            <a:r>
              <a:rPr lang="zh-TW" altLang="en-US" dirty="0"/>
              <a:t>⚡⚡⚡⚡☁</a:t>
            </a:r>
          </a:p>
        </p:txBody>
      </p:sp>
      <p:pic>
        <p:nvPicPr>
          <p:cNvPr id="1026" name="Picture 2" descr="宇宙迴旋(輻射飛椅)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1313" y="1031875"/>
            <a:ext cx="5500687" cy="4805363"/>
          </a:xfrm>
          <a:prstGeom prst="ellipse">
            <a:avLst/>
          </a:prstGeom>
          <a:ln w="190500" cap="rnd">
            <a:solidFill>
              <a:schemeClr val="accent1">
                <a:lumMod val="75000"/>
              </a:schemeClr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57519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 幸福碰碰車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4294967295"/>
          </p:nvPr>
        </p:nvSpPr>
        <p:spPr>
          <a:xfrm>
            <a:off x="0" y="1825625"/>
            <a:ext cx="5181600" cy="4351338"/>
          </a:xfrm>
        </p:spPr>
        <p:txBody>
          <a:bodyPr/>
          <a:lstStyle/>
          <a:p>
            <a:r>
              <a:rPr lang="zh-TW" altLang="en-US" dirty="0"/>
              <a:t>以繽紛彩繪的跑車為主題，讓小朋友駕駛最酷、最炫的跑車，奔馳與追逐。</a:t>
            </a:r>
          </a:p>
          <a:p>
            <a:endParaRPr lang="zh-TW" altLang="en-US" dirty="0"/>
          </a:p>
          <a:p>
            <a:r>
              <a:rPr lang="zh-TW" altLang="en-US" dirty="0"/>
              <a:t>尖叫指數</a:t>
            </a:r>
          </a:p>
          <a:p>
            <a:r>
              <a:rPr lang="zh-TW" altLang="en-US" dirty="0"/>
              <a:t>⚡⚡⚡</a:t>
            </a: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4294967295"/>
          </p:nvPr>
        </p:nvPicPr>
        <p:blipFill>
          <a:blip r:embed="rId2"/>
          <a:stretch>
            <a:fillRect/>
          </a:stretch>
        </p:blipFill>
        <p:spPr>
          <a:xfrm>
            <a:off x="7361238" y="1825625"/>
            <a:ext cx="4830762" cy="3622675"/>
          </a:xfrm>
          <a:prstGeom prst="ellipse">
            <a:avLst/>
          </a:prstGeom>
          <a:ln w="63500" cap="rnd">
            <a:solidFill>
              <a:schemeClr val="accent5">
                <a:lumMod val="20000"/>
                <a:lumOff val="80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13951328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兒童新樂園</a:t>
            </a:r>
            <a:r>
              <a:rPr lang="en-US" altLang="zh-TW" dirty="0" smtClean="0"/>
              <a:t>https</a:t>
            </a:r>
            <a:r>
              <a:rPr lang="en-US" altLang="zh-TW" dirty="0"/>
              <a:t>://</a:t>
            </a:r>
            <a:r>
              <a:rPr lang="en-US" altLang="zh-TW" dirty="0" smtClean="0"/>
              <a:t>www.tcap.taipei/cp.aspx?n=57F1A46B66881160&amp;s=446A199E3116FFAE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214026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/>
              <a:t>兒童新樂園微電影</a:t>
            </a:r>
            <a:br>
              <a:rPr lang="zh-TW" altLang="en-US" b="1" dirty="0"/>
            </a:br>
            <a:endParaRPr lang="zh-TW" altLang="en-US" dirty="0"/>
          </a:p>
        </p:txBody>
      </p:sp>
      <p:pic>
        <p:nvPicPr>
          <p:cNvPr id="4" name="Keda8BhREek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456508" y="1236058"/>
            <a:ext cx="9278983" cy="5219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5316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187</Words>
  <Application>Microsoft Office PowerPoint</Application>
  <PresentationFormat>寬螢幕</PresentationFormat>
  <Paragraphs>38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2" baseType="lpstr">
      <vt:lpstr>新細明體</vt:lpstr>
      <vt:lpstr>Arial</vt:lpstr>
      <vt:lpstr>Calibri</vt:lpstr>
      <vt:lpstr>Calibri Light</vt:lpstr>
      <vt:lpstr>Office 佈景主題</vt:lpstr>
      <vt:lpstr>兒童新樂園一日遊</vt:lpstr>
      <vt:lpstr>PowerPoint 簡報</vt:lpstr>
      <vt:lpstr>票價</vt:lpstr>
      <vt:lpstr>宇宙迴旋</vt:lpstr>
      <vt:lpstr> 幸福碰碰車</vt:lpstr>
      <vt:lpstr>資料來源</vt:lpstr>
      <vt:lpstr>兒童新樂園微電影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兒童新樂園一日遊</dc:title>
  <dc:creator>Windows 使用者</dc:creator>
  <cp:lastModifiedBy>Windows 使用者</cp:lastModifiedBy>
  <cp:revision>10</cp:revision>
  <dcterms:created xsi:type="dcterms:W3CDTF">2022-12-26T03:37:19Z</dcterms:created>
  <dcterms:modified xsi:type="dcterms:W3CDTF">2023-01-16T03:55:01Z</dcterms:modified>
</cp:coreProperties>
</file>