
<file path=[Content_Types].xml><?xml version="1.0" encoding="utf-8"?>
<Types xmlns="http://schemas.openxmlformats.org/package/2006/content-types">
  <Default Extension="taipei" ContentType="image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716948-EBEF-48FB-A16E-DD92A42F9938}" type="doc">
      <dgm:prSet loTypeId="urn:microsoft.com/office/officeart/2005/8/layout/process5" loCatId="process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zh-TW" altLang="en-US"/>
        </a:p>
      </dgm:t>
    </dgm:pt>
    <dgm:pt modelId="{25D48FD4-76BA-456C-8728-DE88E997C3AE}">
      <dgm:prSet phldrT="[文字]"/>
      <dgm:spPr/>
      <dgm:t>
        <a:bodyPr/>
        <a:lstStyle/>
        <a:p>
          <a:r>
            <a:rPr lang="zh-TW" altLang="en-US" smtClean="0"/>
            <a:t>坦克大戰</a:t>
          </a:r>
          <a:endParaRPr lang="zh-TW" altLang="en-US" dirty="0"/>
        </a:p>
      </dgm:t>
    </dgm:pt>
    <dgm:pt modelId="{DF14CC63-7610-4AE0-93BC-73AB3C64CC78}" type="parTrans" cxnId="{17918A05-06AE-473D-A1C6-2E2B593E2BA5}">
      <dgm:prSet/>
      <dgm:spPr/>
      <dgm:t>
        <a:bodyPr/>
        <a:lstStyle/>
        <a:p>
          <a:endParaRPr lang="zh-TW" altLang="en-US"/>
        </a:p>
      </dgm:t>
    </dgm:pt>
    <dgm:pt modelId="{6C3F708A-03AC-4559-9BE4-A8381A033CF0}" type="sibTrans" cxnId="{17918A05-06AE-473D-A1C6-2E2B593E2BA5}">
      <dgm:prSet/>
      <dgm:spPr/>
      <dgm:t>
        <a:bodyPr/>
        <a:lstStyle/>
        <a:p>
          <a:endParaRPr lang="zh-TW" altLang="en-US"/>
        </a:p>
      </dgm:t>
    </dgm:pt>
    <dgm:pt modelId="{07D9CD46-EA72-4D3A-9B62-7025DE4BDF2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C257469-965B-454D-BB09-10CE0484CA0C}" type="parTrans" cxnId="{D87A97F8-33FF-46CF-8D28-CED7FC6192F8}">
      <dgm:prSet/>
      <dgm:spPr/>
      <dgm:t>
        <a:bodyPr/>
        <a:lstStyle/>
        <a:p>
          <a:endParaRPr lang="zh-TW" altLang="en-US"/>
        </a:p>
      </dgm:t>
    </dgm:pt>
    <dgm:pt modelId="{099F4DD1-F7B2-4EE0-AE82-15AAC6E9C594}" type="sibTrans" cxnId="{D87A97F8-33FF-46CF-8D28-CED7FC6192F8}">
      <dgm:prSet/>
      <dgm:spPr/>
      <dgm:t>
        <a:bodyPr/>
        <a:lstStyle/>
        <a:p>
          <a:endParaRPr lang="zh-TW" altLang="en-US"/>
        </a:p>
      </dgm:t>
    </dgm:pt>
    <dgm:pt modelId="{0DA61CB4-50B6-4288-A357-BC412D432906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B6B6EC0D-92F0-4EBD-940D-4E07E576A018}" type="parTrans" cxnId="{573C1E4C-1C55-4AA5-BD01-8B103EA945E6}">
      <dgm:prSet/>
      <dgm:spPr/>
      <dgm:t>
        <a:bodyPr/>
        <a:lstStyle/>
        <a:p>
          <a:endParaRPr lang="zh-TW" altLang="en-US"/>
        </a:p>
      </dgm:t>
    </dgm:pt>
    <dgm:pt modelId="{035FB3F1-8B77-41A0-A921-6499B4F04E58}" type="sibTrans" cxnId="{573C1E4C-1C55-4AA5-BD01-8B103EA945E6}">
      <dgm:prSet/>
      <dgm:spPr/>
      <dgm:t>
        <a:bodyPr/>
        <a:lstStyle/>
        <a:p>
          <a:endParaRPr lang="zh-TW" altLang="en-US"/>
        </a:p>
      </dgm:t>
    </dgm:pt>
    <dgm:pt modelId="{6A58579D-345A-49E4-AC85-949B7F8DA27F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97BD5F87-AB8D-4A02-A2E1-FE5F313DAC28}" type="parTrans" cxnId="{B29E3514-C02E-4E1C-97C3-9D7C71507284}">
      <dgm:prSet/>
      <dgm:spPr/>
      <dgm:t>
        <a:bodyPr/>
        <a:lstStyle/>
        <a:p>
          <a:endParaRPr lang="zh-TW" altLang="en-US"/>
        </a:p>
      </dgm:t>
    </dgm:pt>
    <dgm:pt modelId="{F0A5A5D7-D2C4-46D5-9DFE-AF22C97F31DE}" type="sibTrans" cxnId="{B29E3514-C02E-4E1C-97C3-9D7C71507284}">
      <dgm:prSet/>
      <dgm:spPr/>
      <dgm:t>
        <a:bodyPr/>
        <a:lstStyle/>
        <a:p>
          <a:endParaRPr lang="zh-TW" altLang="en-US"/>
        </a:p>
      </dgm:t>
    </dgm:pt>
    <dgm:pt modelId="{7EEB8817-F3BD-4866-A80A-B0E83637FF34}">
      <dgm:prSet phldrT="[文字]"/>
      <dgm:spPr/>
      <dgm:t>
        <a:bodyPr/>
        <a:lstStyle/>
        <a:p>
          <a:r>
            <a:rPr lang="zh-TW" altLang="en-US" dirty="0" smtClean="0"/>
            <a:t>歡樂碰碰船</a:t>
          </a:r>
          <a:endParaRPr lang="en-US" altLang="zh-TW" dirty="0" smtClean="0"/>
        </a:p>
        <a:p>
          <a:endParaRPr lang="zh-TW" altLang="en-US" dirty="0"/>
        </a:p>
      </dgm:t>
    </dgm:pt>
    <dgm:pt modelId="{168947E1-2850-4949-8286-8560B774323C}" type="sibTrans" cxnId="{C3B2DD72-3B5C-4D03-A5EF-31627CED3F79}">
      <dgm:prSet/>
      <dgm:spPr/>
      <dgm:t>
        <a:bodyPr/>
        <a:lstStyle/>
        <a:p>
          <a:endParaRPr lang="zh-TW" altLang="en-US"/>
        </a:p>
      </dgm:t>
    </dgm:pt>
    <dgm:pt modelId="{9EA5B71C-5BBA-4A29-A421-5E6F0734D970}" type="parTrans" cxnId="{C3B2DD72-3B5C-4D03-A5EF-31627CED3F79}">
      <dgm:prSet/>
      <dgm:spPr/>
      <dgm:t>
        <a:bodyPr/>
        <a:lstStyle/>
        <a:p>
          <a:endParaRPr lang="zh-TW" altLang="en-US"/>
        </a:p>
      </dgm:t>
    </dgm:pt>
    <dgm:pt modelId="{84258B70-ACFC-4E62-B746-927F343884C0}" type="pres">
      <dgm:prSet presAssocID="{CB716948-EBEF-48FB-A16E-DD92A42F993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AAF6C0-25EA-4F20-8D15-DC4C619FAB4B}" type="pres">
      <dgm:prSet presAssocID="{25D48FD4-76BA-456C-8728-DE88E997C3A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934757-1E92-49D6-BCC0-C2201CC53B02}" type="pres">
      <dgm:prSet presAssocID="{6C3F708A-03AC-4559-9BE4-A8381A033CF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DB855A1-53EF-4EF2-82BC-9182147C46E8}" type="pres">
      <dgm:prSet presAssocID="{6C3F708A-03AC-4559-9BE4-A8381A033CF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B2BC7A4D-725E-4170-A460-DA5198329D7D}" type="pres">
      <dgm:prSet presAssocID="{7EEB8817-F3BD-4866-A80A-B0E83637FF3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5432F0-3D0D-41D6-9643-615C074A6720}" type="pres">
      <dgm:prSet presAssocID="{168947E1-2850-4949-8286-8560B774323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6013A545-C4E1-4E3C-8046-E87209C0C77C}" type="pres">
      <dgm:prSet presAssocID="{168947E1-2850-4949-8286-8560B774323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EDDDDDB2-1F4B-4AF0-8E29-08556C52EDBE}" type="pres">
      <dgm:prSet presAssocID="{07D9CD46-EA72-4D3A-9B62-7025DE4BDF23}" presName="node" presStyleLbl="node1" presStyleIdx="2" presStyleCnt="5" custLinFactNeighborX="-481" custLinFactNeighborY="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D7462E-A861-4C48-A2E7-B9E2AFF4D94E}" type="pres">
      <dgm:prSet presAssocID="{099F4DD1-F7B2-4EE0-AE82-15AAC6E9C594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73D8413-3142-4A43-8C69-777BF5FD74C9}" type="pres">
      <dgm:prSet presAssocID="{099F4DD1-F7B2-4EE0-AE82-15AAC6E9C594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DA499CA-4D36-4D82-91D8-120268D3BA3F}" type="pres">
      <dgm:prSet presAssocID="{0DA61CB4-50B6-4288-A357-BC412D432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A3EADF-79E6-4C0D-8378-A0ABBF3A04D3}" type="pres">
      <dgm:prSet presAssocID="{035FB3F1-8B77-41A0-A921-6499B4F04E58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A71A1A1C-1DAF-4EF0-9AA6-B65AAB1AF9F3}" type="pres">
      <dgm:prSet presAssocID="{035FB3F1-8B77-41A0-A921-6499B4F04E58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6F2062E3-F868-4F22-8311-C4E2411B22CC}" type="pres">
      <dgm:prSet presAssocID="{6A58579D-345A-49E4-AC85-949B7F8DA27F}" presName="node" presStyleLbl="node1" presStyleIdx="4" presStyleCnt="5" custLinFactNeighborY="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320D056-0CBE-449E-83E6-F72CC0B36FC5}" type="presOf" srcId="{07D9CD46-EA72-4D3A-9B62-7025DE4BDF23}" destId="{EDDDDDB2-1F4B-4AF0-8E29-08556C52EDBE}" srcOrd="0" destOrd="0" presId="urn:microsoft.com/office/officeart/2005/8/layout/process5"/>
    <dgm:cxn modelId="{471E8B57-EC3F-4F50-80C9-99C76D2C3F75}" type="presOf" srcId="{7EEB8817-F3BD-4866-A80A-B0E83637FF34}" destId="{B2BC7A4D-725E-4170-A460-DA5198329D7D}" srcOrd="0" destOrd="0" presId="urn:microsoft.com/office/officeart/2005/8/layout/process5"/>
    <dgm:cxn modelId="{3396184F-1239-4570-9A89-7418C6814A4C}" type="presOf" srcId="{035FB3F1-8B77-41A0-A921-6499B4F04E58}" destId="{A0A3EADF-79E6-4C0D-8378-A0ABBF3A04D3}" srcOrd="0" destOrd="0" presId="urn:microsoft.com/office/officeart/2005/8/layout/process5"/>
    <dgm:cxn modelId="{85BD7B5F-10E3-4EE7-BC96-7B0E82DBC212}" type="presOf" srcId="{6A58579D-345A-49E4-AC85-949B7F8DA27F}" destId="{6F2062E3-F868-4F22-8311-C4E2411B22CC}" srcOrd="0" destOrd="0" presId="urn:microsoft.com/office/officeart/2005/8/layout/process5"/>
    <dgm:cxn modelId="{C44A5B5F-D765-4937-AD5E-51E0F7D05FE8}" type="presOf" srcId="{099F4DD1-F7B2-4EE0-AE82-15AAC6E9C594}" destId="{4AD7462E-A861-4C48-A2E7-B9E2AFF4D94E}" srcOrd="0" destOrd="0" presId="urn:microsoft.com/office/officeart/2005/8/layout/process5"/>
    <dgm:cxn modelId="{B40DAA45-C997-42FE-A3BC-1DE0E9211F17}" type="presOf" srcId="{168947E1-2850-4949-8286-8560B774323C}" destId="{1D5432F0-3D0D-41D6-9643-615C074A6720}" srcOrd="0" destOrd="0" presId="urn:microsoft.com/office/officeart/2005/8/layout/process5"/>
    <dgm:cxn modelId="{CEBCE37A-9153-4A51-B475-0440BA6E716A}" type="presOf" srcId="{25D48FD4-76BA-456C-8728-DE88E997C3AE}" destId="{19AAF6C0-25EA-4F20-8D15-DC4C619FAB4B}" srcOrd="0" destOrd="0" presId="urn:microsoft.com/office/officeart/2005/8/layout/process5"/>
    <dgm:cxn modelId="{7873CFA4-CA1C-4F0C-8827-F23ED5A288AF}" type="presOf" srcId="{6C3F708A-03AC-4559-9BE4-A8381A033CF0}" destId="{DDB855A1-53EF-4EF2-82BC-9182147C46E8}" srcOrd="1" destOrd="0" presId="urn:microsoft.com/office/officeart/2005/8/layout/process5"/>
    <dgm:cxn modelId="{B29E3514-C02E-4E1C-97C3-9D7C71507284}" srcId="{CB716948-EBEF-48FB-A16E-DD92A42F9938}" destId="{6A58579D-345A-49E4-AC85-949B7F8DA27F}" srcOrd="4" destOrd="0" parTransId="{97BD5F87-AB8D-4A02-A2E1-FE5F313DAC28}" sibTransId="{F0A5A5D7-D2C4-46D5-9DFE-AF22C97F31DE}"/>
    <dgm:cxn modelId="{2B4B2AF0-2DA6-4247-A605-439E09C38F40}" type="presOf" srcId="{035FB3F1-8B77-41A0-A921-6499B4F04E58}" destId="{A71A1A1C-1DAF-4EF0-9AA6-B65AAB1AF9F3}" srcOrd="1" destOrd="0" presId="urn:microsoft.com/office/officeart/2005/8/layout/process5"/>
    <dgm:cxn modelId="{C3B2DD72-3B5C-4D03-A5EF-31627CED3F79}" srcId="{CB716948-EBEF-48FB-A16E-DD92A42F9938}" destId="{7EEB8817-F3BD-4866-A80A-B0E83637FF34}" srcOrd="1" destOrd="0" parTransId="{9EA5B71C-5BBA-4A29-A421-5E6F0734D970}" sibTransId="{168947E1-2850-4949-8286-8560B774323C}"/>
    <dgm:cxn modelId="{573C1E4C-1C55-4AA5-BD01-8B103EA945E6}" srcId="{CB716948-EBEF-48FB-A16E-DD92A42F9938}" destId="{0DA61CB4-50B6-4288-A357-BC412D432906}" srcOrd="3" destOrd="0" parTransId="{B6B6EC0D-92F0-4EBD-940D-4E07E576A018}" sibTransId="{035FB3F1-8B77-41A0-A921-6499B4F04E58}"/>
    <dgm:cxn modelId="{33238330-E4F4-4699-AA40-E2C40A2A81F9}" type="presOf" srcId="{099F4DD1-F7B2-4EE0-AE82-15AAC6E9C594}" destId="{273D8413-3142-4A43-8C69-777BF5FD74C9}" srcOrd="1" destOrd="0" presId="urn:microsoft.com/office/officeart/2005/8/layout/process5"/>
    <dgm:cxn modelId="{A7A485FC-091D-45B3-866F-F91EE132DD3E}" type="presOf" srcId="{168947E1-2850-4949-8286-8560B774323C}" destId="{6013A545-C4E1-4E3C-8046-E87209C0C77C}" srcOrd="1" destOrd="0" presId="urn:microsoft.com/office/officeart/2005/8/layout/process5"/>
    <dgm:cxn modelId="{17918A05-06AE-473D-A1C6-2E2B593E2BA5}" srcId="{CB716948-EBEF-48FB-A16E-DD92A42F9938}" destId="{25D48FD4-76BA-456C-8728-DE88E997C3AE}" srcOrd="0" destOrd="0" parTransId="{DF14CC63-7610-4AE0-93BC-73AB3C64CC78}" sibTransId="{6C3F708A-03AC-4559-9BE4-A8381A033CF0}"/>
    <dgm:cxn modelId="{D87A97F8-33FF-46CF-8D28-CED7FC6192F8}" srcId="{CB716948-EBEF-48FB-A16E-DD92A42F9938}" destId="{07D9CD46-EA72-4D3A-9B62-7025DE4BDF23}" srcOrd="2" destOrd="0" parTransId="{3C257469-965B-454D-BB09-10CE0484CA0C}" sibTransId="{099F4DD1-F7B2-4EE0-AE82-15AAC6E9C594}"/>
    <dgm:cxn modelId="{8CD54C49-2D7E-4D4A-AECC-59234DA5DA55}" type="presOf" srcId="{0DA61CB4-50B6-4288-A357-BC412D432906}" destId="{BDA499CA-4D36-4D82-91D8-120268D3BA3F}" srcOrd="0" destOrd="0" presId="urn:microsoft.com/office/officeart/2005/8/layout/process5"/>
    <dgm:cxn modelId="{6908EF4F-2841-4A4D-9C45-4D7C8E079BE7}" type="presOf" srcId="{CB716948-EBEF-48FB-A16E-DD92A42F9938}" destId="{84258B70-ACFC-4E62-B746-927F343884C0}" srcOrd="0" destOrd="0" presId="urn:microsoft.com/office/officeart/2005/8/layout/process5"/>
    <dgm:cxn modelId="{CF26DC08-D966-4D5A-95A5-D83BCBC77816}" type="presOf" srcId="{6C3F708A-03AC-4559-9BE4-A8381A033CF0}" destId="{CE934757-1E92-49D6-BCC0-C2201CC53B02}" srcOrd="0" destOrd="0" presId="urn:microsoft.com/office/officeart/2005/8/layout/process5"/>
    <dgm:cxn modelId="{FC4E16C2-03BE-437F-A179-C805B7C8F15A}" type="presParOf" srcId="{84258B70-ACFC-4E62-B746-927F343884C0}" destId="{19AAF6C0-25EA-4F20-8D15-DC4C619FAB4B}" srcOrd="0" destOrd="0" presId="urn:microsoft.com/office/officeart/2005/8/layout/process5"/>
    <dgm:cxn modelId="{22318CD8-0E87-4FAA-8332-2DAA5A171C92}" type="presParOf" srcId="{84258B70-ACFC-4E62-B746-927F343884C0}" destId="{CE934757-1E92-49D6-BCC0-C2201CC53B02}" srcOrd="1" destOrd="0" presId="urn:microsoft.com/office/officeart/2005/8/layout/process5"/>
    <dgm:cxn modelId="{DC11319A-CEC8-4607-87B7-D9392B7B63D0}" type="presParOf" srcId="{CE934757-1E92-49D6-BCC0-C2201CC53B02}" destId="{DDB855A1-53EF-4EF2-82BC-9182147C46E8}" srcOrd="0" destOrd="0" presId="urn:microsoft.com/office/officeart/2005/8/layout/process5"/>
    <dgm:cxn modelId="{6112783D-B65A-40F7-B1E4-A98B00CCCF61}" type="presParOf" srcId="{84258B70-ACFC-4E62-B746-927F343884C0}" destId="{B2BC7A4D-725E-4170-A460-DA5198329D7D}" srcOrd="2" destOrd="0" presId="urn:microsoft.com/office/officeart/2005/8/layout/process5"/>
    <dgm:cxn modelId="{D39F93D5-AD56-405E-ADDF-C88D2DE54D71}" type="presParOf" srcId="{84258B70-ACFC-4E62-B746-927F343884C0}" destId="{1D5432F0-3D0D-41D6-9643-615C074A6720}" srcOrd="3" destOrd="0" presId="urn:microsoft.com/office/officeart/2005/8/layout/process5"/>
    <dgm:cxn modelId="{082EF15B-9007-47A0-B645-09864786B913}" type="presParOf" srcId="{1D5432F0-3D0D-41D6-9643-615C074A6720}" destId="{6013A545-C4E1-4E3C-8046-E87209C0C77C}" srcOrd="0" destOrd="0" presId="urn:microsoft.com/office/officeart/2005/8/layout/process5"/>
    <dgm:cxn modelId="{7A282A1D-9493-4AB1-B56A-2EFC464ECE70}" type="presParOf" srcId="{84258B70-ACFC-4E62-B746-927F343884C0}" destId="{EDDDDDB2-1F4B-4AF0-8E29-08556C52EDBE}" srcOrd="4" destOrd="0" presId="urn:microsoft.com/office/officeart/2005/8/layout/process5"/>
    <dgm:cxn modelId="{2F3F84AB-11FE-4A13-84EA-1B5A4B14F781}" type="presParOf" srcId="{84258B70-ACFC-4E62-B746-927F343884C0}" destId="{4AD7462E-A861-4C48-A2E7-B9E2AFF4D94E}" srcOrd="5" destOrd="0" presId="urn:microsoft.com/office/officeart/2005/8/layout/process5"/>
    <dgm:cxn modelId="{E8C77E0A-5CD3-4EAC-B0CD-4D5FEDC92BAB}" type="presParOf" srcId="{4AD7462E-A861-4C48-A2E7-B9E2AFF4D94E}" destId="{273D8413-3142-4A43-8C69-777BF5FD74C9}" srcOrd="0" destOrd="0" presId="urn:microsoft.com/office/officeart/2005/8/layout/process5"/>
    <dgm:cxn modelId="{46300D2A-B2E8-4D39-91C0-A29EC3D59C2B}" type="presParOf" srcId="{84258B70-ACFC-4E62-B746-927F343884C0}" destId="{BDA499CA-4D36-4D82-91D8-120268D3BA3F}" srcOrd="6" destOrd="0" presId="urn:microsoft.com/office/officeart/2005/8/layout/process5"/>
    <dgm:cxn modelId="{FC1480A5-6C45-43A8-95B3-D3CADF6302AF}" type="presParOf" srcId="{84258B70-ACFC-4E62-B746-927F343884C0}" destId="{A0A3EADF-79E6-4C0D-8378-A0ABBF3A04D3}" srcOrd="7" destOrd="0" presId="urn:microsoft.com/office/officeart/2005/8/layout/process5"/>
    <dgm:cxn modelId="{6372C09E-7419-496E-B3CC-50A33D1664FF}" type="presParOf" srcId="{A0A3EADF-79E6-4C0D-8378-A0ABBF3A04D3}" destId="{A71A1A1C-1DAF-4EF0-9AA6-B65AAB1AF9F3}" srcOrd="0" destOrd="0" presId="urn:microsoft.com/office/officeart/2005/8/layout/process5"/>
    <dgm:cxn modelId="{DFFCCF95-ABF0-4C3E-BA1D-25FDED7ADD91}" type="presParOf" srcId="{84258B70-ACFC-4E62-B746-927F343884C0}" destId="{6F2062E3-F868-4F22-8311-C4E2411B22CC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AF6C0-25EA-4F20-8D15-DC4C619FAB4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/>
            <a:t>坦克大戰</a:t>
          </a:r>
          <a:endParaRPr lang="zh-TW" altLang="en-US" sz="3600" kern="1200" dirty="0"/>
        </a:p>
      </dsp:txBody>
      <dsp:txXfrm>
        <a:off x="144776" y="50451"/>
        <a:ext cx="2620721" cy="1534246"/>
      </dsp:txXfrm>
    </dsp:sp>
    <dsp:sp modelId="{CE934757-1E92-49D6-BCC0-C2201CC53B02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B2BC7A4D-725E-4170-A460-DA5198329D7D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歡樂碰碰船</a:t>
          </a:r>
          <a:endParaRPr lang="en-US" altLang="zh-TW" sz="36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3947439" y="50451"/>
        <a:ext cx="2620721" cy="1534246"/>
      </dsp:txXfrm>
    </dsp:sp>
    <dsp:sp modelId="{1D5432F0-3D0D-41D6-9643-615C074A6720}">
      <dsp:nvSpPr>
        <dsp:cNvPr id="0" name=""/>
        <dsp:cNvSpPr/>
      </dsp:nvSpPr>
      <dsp:spPr>
        <a:xfrm rot="35554">
          <a:off x="6852028" y="500198"/>
          <a:ext cx="568937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87340"/>
                <a:satOff val="204"/>
                <a:lumOff val="160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287340"/>
                <a:satOff val="204"/>
                <a:lumOff val="160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287340"/>
                <a:satOff val="204"/>
                <a:lumOff val="160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2033" y="634038"/>
        <a:ext cx="398256" cy="404168"/>
      </dsp:txXfrm>
    </dsp:sp>
    <dsp:sp modelId="{EDDDDDB2-1F4B-4AF0-8E29-08556C52EDBE}">
      <dsp:nvSpPr>
        <dsp:cNvPr id="0" name=""/>
        <dsp:cNvSpPr/>
      </dsp:nvSpPr>
      <dsp:spPr>
        <a:xfrm>
          <a:off x="7689304" y="41913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宇宙迴旋</a:t>
          </a:r>
          <a:endParaRPr lang="zh-TW" altLang="en-US" sz="3600" kern="1200" dirty="0"/>
        </a:p>
      </dsp:txBody>
      <dsp:txXfrm>
        <a:off x="7737037" y="89646"/>
        <a:ext cx="2620721" cy="1534246"/>
      </dsp:txXfrm>
    </dsp:sp>
    <dsp:sp modelId="{4AD7462E-A861-4C48-A2E7-B9E2AFF4D94E}">
      <dsp:nvSpPr>
        <dsp:cNvPr id="0" name=""/>
        <dsp:cNvSpPr/>
      </dsp:nvSpPr>
      <dsp:spPr>
        <a:xfrm rot="5383222">
          <a:off x="8776321" y="1842749"/>
          <a:ext cx="555065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574681"/>
                <a:satOff val="409"/>
                <a:lumOff val="321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574681"/>
                <a:satOff val="409"/>
                <a:lumOff val="321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574681"/>
                <a:satOff val="409"/>
                <a:lumOff val="321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51363" y="1902024"/>
        <a:ext cx="404168" cy="388546"/>
      </dsp:txXfrm>
    </dsp:sp>
    <dsp:sp modelId="{BDA499CA-4D36-4D82-91D8-120268D3BA3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碰碰車</a:t>
          </a:r>
          <a:endParaRPr lang="zh-TW" altLang="en-US" sz="3600" kern="1200" dirty="0"/>
        </a:p>
      </dsp:txBody>
      <dsp:txXfrm>
        <a:off x="7750101" y="2766639"/>
        <a:ext cx="2620721" cy="1534246"/>
      </dsp:txXfrm>
    </dsp:sp>
    <dsp:sp modelId="{A0A3EADF-79E6-4C0D-8378-A0ABBF3A04D3}">
      <dsp:nvSpPr>
        <dsp:cNvPr id="0" name=""/>
        <dsp:cNvSpPr/>
      </dsp:nvSpPr>
      <dsp:spPr>
        <a:xfrm rot="10797542">
          <a:off x="6887512" y="3198303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87340"/>
                <a:satOff val="204"/>
                <a:lumOff val="160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287340"/>
                <a:satOff val="204"/>
                <a:lumOff val="160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287340"/>
                <a:satOff val="204"/>
                <a:lumOff val="160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2964"/>
        <a:ext cx="403082" cy="404168"/>
      </dsp:txXfrm>
    </dsp:sp>
    <dsp:sp modelId="{6F2062E3-F868-4F22-8311-C4E2411B22CC}">
      <dsp:nvSpPr>
        <dsp:cNvPr id="0" name=""/>
        <dsp:cNvSpPr/>
      </dsp:nvSpPr>
      <dsp:spPr>
        <a:xfrm>
          <a:off x="3899706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摩天輪</a:t>
          </a:r>
          <a:endParaRPr lang="zh-TW" altLang="en-US" sz="3600" kern="1200" dirty="0"/>
        </a:p>
      </dsp:txBody>
      <dsp:txXfrm>
        <a:off x="3947439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6D223-567D-47B6-8C1B-F42F7E5BC49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731C-98CE-4A60-9E12-25CB46CEE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857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3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73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89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31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61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91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36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63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42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50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70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0020D-2BB7-4605-8850-3626F01551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0A4B-ECF6-4873-8EBF-B097EDB652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54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aipei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規劃小坤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534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1047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595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211622"/>
              </p:ext>
            </p:extLst>
          </p:nvPr>
        </p:nvGraphicFramePr>
        <p:xfrm>
          <a:off x="564572" y="1343890"/>
          <a:ext cx="11062856" cy="48906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040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040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7536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1411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5058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30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5058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3233">
            <a:off x="-387928" y="4232910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0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flipH="1">
            <a:off x="6703423" y="1570443"/>
            <a:ext cx="4650377" cy="4062360"/>
          </a:xfrm>
          <a:prstGeom prst="snip2DiagRect">
            <a:avLst>
              <a:gd name="adj1" fmla="val 20416"/>
              <a:gd name="adj2" fmla="val 21381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90735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55426" y="1938883"/>
            <a:ext cx="4509557" cy="3382168"/>
          </a:xfrm>
          <a:prstGeom prst="ellipse">
            <a:avLst/>
          </a:prstGeom>
          <a:ln w="190500" cap="rnd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62082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://www.tcap.taipei/cp.aspx?n=57F1A46B66881160&amp;s=446A199E3116FFAE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627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93372" y="1690688"/>
            <a:ext cx="8220891" cy="46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3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169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 叢林吼吼樹屋</vt:lpstr>
      <vt:lpstr>尋寶船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2022-12-26T03:37:19Z</dcterms:created>
  <dcterms:modified xsi:type="dcterms:W3CDTF">2023-01-16T03:54:57Z</dcterms:modified>
</cp:coreProperties>
</file>