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C7E954-EC8C-47C7-83D8-D73186BBB7A1}" type="doc">
      <dgm:prSet loTypeId="urn:microsoft.com/office/officeart/2005/8/layout/bProcess3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58958E0-A892-4BFE-A27D-2D00F9906D4F}">
      <dgm:prSet phldrT="[文字]"/>
      <dgm:spPr/>
      <dgm:t>
        <a:bodyPr/>
        <a:lstStyle/>
        <a:p>
          <a:r>
            <a:rPr lang="zh-TW" altLang="en-US" dirty="0" smtClean="0"/>
            <a:t>卡丁車</a:t>
          </a:r>
          <a:endParaRPr lang="zh-TW" altLang="en-US" dirty="0"/>
        </a:p>
      </dgm:t>
    </dgm:pt>
    <dgm:pt modelId="{4078A193-5022-4F76-AA50-B402ED2B6B26}" type="parTrans" cxnId="{7CEA0457-42BC-4336-96BD-92DFDE2BB177}">
      <dgm:prSet/>
      <dgm:spPr/>
      <dgm:t>
        <a:bodyPr/>
        <a:lstStyle/>
        <a:p>
          <a:endParaRPr lang="zh-TW" altLang="en-US"/>
        </a:p>
      </dgm:t>
    </dgm:pt>
    <dgm:pt modelId="{47A239E7-68B9-40F0-8427-C4982B334E60}" type="sibTrans" cxnId="{7CEA0457-42BC-4336-96BD-92DFDE2BB177}">
      <dgm:prSet/>
      <dgm:spPr/>
      <dgm:t>
        <a:bodyPr/>
        <a:lstStyle/>
        <a:p>
          <a:endParaRPr lang="zh-TW" altLang="en-US"/>
        </a:p>
      </dgm:t>
    </dgm:pt>
    <dgm:pt modelId="{A983EE85-A042-4C48-8BC4-F83E3921092D}">
      <dgm:prSet phldrT="[文字]"/>
      <dgm:spPr/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EBF1D8C4-84B8-43E0-B7C9-DF0E5E033E58}" type="parTrans" cxnId="{B713B702-0CCF-4043-8499-AC14F31B377D}">
      <dgm:prSet/>
      <dgm:spPr/>
      <dgm:t>
        <a:bodyPr/>
        <a:lstStyle/>
        <a:p>
          <a:endParaRPr lang="zh-TW" altLang="en-US"/>
        </a:p>
      </dgm:t>
    </dgm:pt>
    <dgm:pt modelId="{84166D9A-A234-4C4E-9AF9-A7C232EBD389}" type="sibTrans" cxnId="{B713B702-0CCF-4043-8499-AC14F31B377D}">
      <dgm:prSet/>
      <dgm:spPr/>
      <dgm:t>
        <a:bodyPr/>
        <a:lstStyle/>
        <a:p>
          <a:endParaRPr lang="zh-TW" altLang="en-US"/>
        </a:p>
      </dgm:t>
    </dgm:pt>
    <dgm:pt modelId="{0CA3D742-2501-45E4-B49E-0B72831524FA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221E3431-3FE7-487A-BDEE-CA79C0989047}" type="parTrans" cxnId="{5AC80A98-D5D3-42ED-A5DC-C4AEB1F491DD}">
      <dgm:prSet/>
      <dgm:spPr/>
      <dgm:t>
        <a:bodyPr/>
        <a:lstStyle/>
        <a:p>
          <a:endParaRPr lang="zh-TW" altLang="en-US"/>
        </a:p>
      </dgm:t>
    </dgm:pt>
    <dgm:pt modelId="{C82F5FA8-3A30-4462-89DA-CA283F6A4821}" type="sibTrans" cxnId="{5AC80A98-D5D3-42ED-A5DC-C4AEB1F491DD}">
      <dgm:prSet/>
      <dgm:spPr/>
      <dgm:t>
        <a:bodyPr/>
        <a:lstStyle/>
        <a:p>
          <a:endParaRPr lang="zh-TW" altLang="en-US"/>
        </a:p>
      </dgm:t>
    </dgm:pt>
    <dgm:pt modelId="{1B1DB555-E655-4166-BDDA-30228CE927D0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C9DB54C0-6EE8-4596-A961-9EA2716E6665}" type="parTrans" cxnId="{EC7EC9CE-368E-4A2F-8E22-9CF5C684D72D}">
      <dgm:prSet/>
      <dgm:spPr/>
      <dgm:t>
        <a:bodyPr/>
        <a:lstStyle/>
        <a:p>
          <a:endParaRPr lang="zh-TW" altLang="en-US"/>
        </a:p>
      </dgm:t>
    </dgm:pt>
    <dgm:pt modelId="{ECC6863A-22F9-4262-9FB5-DA8DD7FF26F6}" type="sibTrans" cxnId="{EC7EC9CE-368E-4A2F-8E22-9CF5C684D72D}">
      <dgm:prSet/>
      <dgm:spPr/>
      <dgm:t>
        <a:bodyPr/>
        <a:lstStyle/>
        <a:p>
          <a:endParaRPr lang="zh-TW" altLang="en-US"/>
        </a:p>
      </dgm:t>
    </dgm:pt>
    <dgm:pt modelId="{DB0EDDFF-081F-470E-9E58-42DA542B3804}">
      <dgm:prSet phldrT="[文字]"/>
      <dgm:spPr/>
      <dgm:t>
        <a:bodyPr/>
        <a:lstStyle/>
        <a:p>
          <a:r>
            <a:rPr lang="en-US" altLang="zh-TW" dirty="0" smtClean="0"/>
            <a:t>Go home!</a:t>
          </a:r>
          <a:endParaRPr lang="zh-TW" altLang="en-US" dirty="0"/>
        </a:p>
      </dgm:t>
    </dgm:pt>
    <dgm:pt modelId="{46AC00FF-AC37-495C-A292-17805F2EE179}" type="parTrans" cxnId="{2A810AFD-341C-4AAE-948A-1E7077136BCE}">
      <dgm:prSet/>
      <dgm:spPr/>
      <dgm:t>
        <a:bodyPr/>
        <a:lstStyle/>
        <a:p>
          <a:endParaRPr lang="zh-TW" altLang="en-US"/>
        </a:p>
      </dgm:t>
    </dgm:pt>
    <dgm:pt modelId="{DA3BD3E6-4696-4633-BC13-926F49C44AC6}" type="sibTrans" cxnId="{2A810AFD-341C-4AAE-948A-1E7077136BCE}">
      <dgm:prSet/>
      <dgm:spPr/>
      <dgm:t>
        <a:bodyPr/>
        <a:lstStyle/>
        <a:p>
          <a:endParaRPr lang="zh-TW" altLang="en-US"/>
        </a:p>
      </dgm:t>
    </dgm:pt>
    <dgm:pt modelId="{1F7EBC76-6E4A-4E24-994C-DE62CE86911E}" type="pres">
      <dgm:prSet presAssocID="{49C7E954-EC8C-47C7-83D8-D73186BBB7A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713370E-ADD6-4ACC-BE31-945945365DA7}" type="pres">
      <dgm:prSet presAssocID="{558958E0-A892-4BFE-A27D-2D00F9906D4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9E8A12-619B-48C7-A0B9-43B8EDA1C25B}" type="pres">
      <dgm:prSet presAssocID="{47A239E7-68B9-40F0-8427-C4982B334E60}" presName="sibTrans" presStyleLbl="sibTrans1D1" presStyleIdx="0" presStyleCnt="4"/>
      <dgm:spPr/>
      <dgm:t>
        <a:bodyPr/>
        <a:lstStyle/>
        <a:p>
          <a:endParaRPr lang="zh-TW" altLang="en-US"/>
        </a:p>
      </dgm:t>
    </dgm:pt>
    <dgm:pt modelId="{91CCBE75-FDF8-4D1C-BF6D-629DC4F11BCB}" type="pres">
      <dgm:prSet presAssocID="{47A239E7-68B9-40F0-8427-C4982B334E60}" presName="connectorText" presStyleLbl="sibTrans1D1" presStyleIdx="0" presStyleCnt="4"/>
      <dgm:spPr/>
      <dgm:t>
        <a:bodyPr/>
        <a:lstStyle/>
        <a:p>
          <a:endParaRPr lang="zh-TW" altLang="en-US"/>
        </a:p>
      </dgm:t>
    </dgm:pt>
    <dgm:pt modelId="{4640DC1A-759C-47EB-9489-BA4EA6064E0A}" type="pres">
      <dgm:prSet presAssocID="{A983EE85-A042-4C48-8BC4-F83E3921092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6BED55-1ED1-4988-B31C-919DDF8DDD8D}" type="pres">
      <dgm:prSet presAssocID="{84166D9A-A234-4C4E-9AF9-A7C232EBD389}" presName="sibTrans" presStyleLbl="sibTrans1D1" presStyleIdx="1" presStyleCnt="4"/>
      <dgm:spPr/>
      <dgm:t>
        <a:bodyPr/>
        <a:lstStyle/>
        <a:p>
          <a:endParaRPr lang="zh-TW" altLang="en-US"/>
        </a:p>
      </dgm:t>
    </dgm:pt>
    <dgm:pt modelId="{AF5599E4-E36F-4810-818A-45670CA20965}" type="pres">
      <dgm:prSet presAssocID="{84166D9A-A234-4C4E-9AF9-A7C232EBD389}" presName="connectorText" presStyleLbl="sibTrans1D1" presStyleIdx="1" presStyleCnt="4"/>
      <dgm:spPr/>
      <dgm:t>
        <a:bodyPr/>
        <a:lstStyle/>
        <a:p>
          <a:endParaRPr lang="zh-TW" altLang="en-US"/>
        </a:p>
      </dgm:t>
    </dgm:pt>
    <dgm:pt modelId="{35809A94-B3C2-40D9-AD3B-3500AACD6932}" type="pres">
      <dgm:prSet presAssocID="{0CA3D742-2501-45E4-B49E-0B72831524F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2B5A73-4C6D-4380-BFF4-9F125903BA80}" type="pres">
      <dgm:prSet presAssocID="{C82F5FA8-3A30-4462-89DA-CA283F6A4821}" presName="sibTrans" presStyleLbl="sibTrans1D1" presStyleIdx="2" presStyleCnt="4"/>
      <dgm:spPr/>
      <dgm:t>
        <a:bodyPr/>
        <a:lstStyle/>
        <a:p>
          <a:endParaRPr lang="zh-TW" altLang="en-US"/>
        </a:p>
      </dgm:t>
    </dgm:pt>
    <dgm:pt modelId="{9C280416-6676-448A-82ED-11A2E60E3FEE}" type="pres">
      <dgm:prSet presAssocID="{C82F5FA8-3A30-4462-89DA-CA283F6A4821}" presName="connectorText" presStyleLbl="sibTrans1D1" presStyleIdx="2" presStyleCnt="4"/>
      <dgm:spPr/>
      <dgm:t>
        <a:bodyPr/>
        <a:lstStyle/>
        <a:p>
          <a:endParaRPr lang="zh-TW" altLang="en-US"/>
        </a:p>
      </dgm:t>
    </dgm:pt>
    <dgm:pt modelId="{CAE7C6CE-63E7-419E-8D1C-BD710298E0E8}" type="pres">
      <dgm:prSet presAssocID="{1B1DB555-E655-4166-BDDA-30228CE927D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723F6B-3054-4BCA-9760-1B0F6954AFA2}" type="pres">
      <dgm:prSet presAssocID="{ECC6863A-22F9-4262-9FB5-DA8DD7FF26F6}" presName="sibTrans" presStyleLbl="sibTrans1D1" presStyleIdx="3" presStyleCnt="4"/>
      <dgm:spPr/>
      <dgm:t>
        <a:bodyPr/>
        <a:lstStyle/>
        <a:p>
          <a:endParaRPr lang="zh-TW" altLang="en-US"/>
        </a:p>
      </dgm:t>
    </dgm:pt>
    <dgm:pt modelId="{370DE41D-177B-4672-8002-147D478066DD}" type="pres">
      <dgm:prSet presAssocID="{ECC6863A-22F9-4262-9FB5-DA8DD7FF26F6}" presName="connectorText" presStyleLbl="sibTrans1D1" presStyleIdx="3" presStyleCnt="4"/>
      <dgm:spPr/>
      <dgm:t>
        <a:bodyPr/>
        <a:lstStyle/>
        <a:p>
          <a:endParaRPr lang="zh-TW" altLang="en-US"/>
        </a:p>
      </dgm:t>
    </dgm:pt>
    <dgm:pt modelId="{95ACFDA9-1036-49BA-BD05-BD680757B4DC}" type="pres">
      <dgm:prSet presAssocID="{DB0EDDFF-081F-470E-9E58-42DA542B380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55A091F-F37C-4792-ABD3-388FFAF13A35}" type="presOf" srcId="{ECC6863A-22F9-4262-9FB5-DA8DD7FF26F6}" destId="{70723F6B-3054-4BCA-9760-1B0F6954AFA2}" srcOrd="0" destOrd="0" presId="urn:microsoft.com/office/officeart/2005/8/layout/bProcess3"/>
    <dgm:cxn modelId="{CC382163-0937-4709-A9A2-47B3A7EAB0FF}" type="presOf" srcId="{1B1DB555-E655-4166-BDDA-30228CE927D0}" destId="{CAE7C6CE-63E7-419E-8D1C-BD710298E0E8}" srcOrd="0" destOrd="0" presId="urn:microsoft.com/office/officeart/2005/8/layout/bProcess3"/>
    <dgm:cxn modelId="{B713B702-0CCF-4043-8499-AC14F31B377D}" srcId="{49C7E954-EC8C-47C7-83D8-D73186BBB7A1}" destId="{A983EE85-A042-4C48-8BC4-F83E3921092D}" srcOrd="1" destOrd="0" parTransId="{EBF1D8C4-84B8-43E0-B7C9-DF0E5E033E58}" sibTransId="{84166D9A-A234-4C4E-9AF9-A7C232EBD389}"/>
    <dgm:cxn modelId="{EC7EC9CE-368E-4A2F-8E22-9CF5C684D72D}" srcId="{49C7E954-EC8C-47C7-83D8-D73186BBB7A1}" destId="{1B1DB555-E655-4166-BDDA-30228CE927D0}" srcOrd="3" destOrd="0" parTransId="{C9DB54C0-6EE8-4596-A961-9EA2716E6665}" sibTransId="{ECC6863A-22F9-4262-9FB5-DA8DD7FF26F6}"/>
    <dgm:cxn modelId="{1E3AFA59-3E5A-4FE8-BED2-52143F5E86C7}" type="presOf" srcId="{DB0EDDFF-081F-470E-9E58-42DA542B3804}" destId="{95ACFDA9-1036-49BA-BD05-BD680757B4DC}" srcOrd="0" destOrd="0" presId="urn:microsoft.com/office/officeart/2005/8/layout/bProcess3"/>
    <dgm:cxn modelId="{27F771D0-83BD-43EC-A9DD-D2AAA5AD1E69}" type="presOf" srcId="{558958E0-A892-4BFE-A27D-2D00F9906D4F}" destId="{5713370E-ADD6-4ACC-BE31-945945365DA7}" srcOrd="0" destOrd="0" presId="urn:microsoft.com/office/officeart/2005/8/layout/bProcess3"/>
    <dgm:cxn modelId="{C932667A-4649-434B-BDF6-19C60ED2F729}" type="presOf" srcId="{47A239E7-68B9-40F0-8427-C4982B334E60}" destId="{CE9E8A12-619B-48C7-A0B9-43B8EDA1C25B}" srcOrd="0" destOrd="0" presId="urn:microsoft.com/office/officeart/2005/8/layout/bProcess3"/>
    <dgm:cxn modelId="{7C3F1C26-CD94-4DB2-9654-0C445285E750}" type="presOf" srcId="{84166D9A-A234-4C4E-9AF9-A7C232EBD389}" destId="{2D6BED55-1ED1-4988-B31C-919DDF8DDD8D}" srcOrd="0" destOrd="0" presId="urn:microsoft.com/office/officeart/2005/8/layout/bProcess3"/>
    <dgm:cxn modelId="{58CE9A26-F1E4-4D63-9C5A-A11CD84A5FCA}" type="presOf" srcId="{47A239E7-68B9-40F0-8427-C4982B334E60}" destId="{91CCBE75-FDF8-4D1C-BF6D-629DC4F11BCB}" srcOrd="1" destOrd="0" presId="urn:microsoft.com/office/officeart/2005/8/layout/bProcess3"/>
    <dgm:cxn modelId="{7CEA0457-42BC-4336-96BD-92DFDE2BB177}" srcId="{49C7E954-EC8C-47C7-83D8-D73186BBB7A1}" destId="{558958E0-A892-4BFE-A27D-2D00F9906D4F}" srcOrd="0" destOrd="0" parTransId="{4078A193-5022-4F76-AA50-B402ED2B6B26}" sibTransId="{47A239E7-68B9-40F0-8427-C4982B334E60}"/>
    <dgm:cxn modelId="{0DF81E62-55BD-45A9-982F-04F2641682D5}" type="presOf" srcId="{A983EE85-A042-4C48-8BC4-F83E3921092D}" destId="{4640DC1A-759C-47EB-9489-BA4EA6064E0A}" srcOrd="0" destOrd="0" presId="urn:microsoft.com/office/officeart/2005/8/layout/bProcess3"/>
    <dgm:cxn modelId="{2A810AFD-341C-4AAE-948A-1E7077136BCE}" srcId="{49C7E954-EC8C-47C7-83D8-D73186BBB7A1}" destId="{DB0EDDFF-081F-470E-9E58-42DA542B3804}" srcOrd="4" destOrd="0" parTransId="{46AC00FF-AC37-495C-A292-17805F2EE179}" sibTransId="{DA3BD3E6-4696-4633-BC13-926F49C44AC6}"/>
    <dgm:cxn modelId="{14A45A39-4D5B-424B-BC5F-A6FBD7E6DC34}" type="presOf" srcId="{C82F5FA8-3A30-4462-89DA-CA283F6A4821}" destId="{722B5A73-4C6D-4380-BFF4-9F125903BA80}" srcOrd="0" destOrd="0" presId="urn:microsoft.com/office/officeart/2005/8/layout/bProcess3"/>
    <dgm:cxn modelId="{2C76455B-10DD-434F-BA51-324067BD5050}" type="presOf" srcId="{ECC6863A-22F9-4262-9FB5-DA8DD7FF26F6}" destId="{370DE41D-177B-4672-8002-147D478066DD}" srcOrd="1" destOrd="0" presId="urn:microsoft.com/office/officeart/2005/8/layout/bProcess3"/>
    <dgm:cxn modelId="{6EBC971F-59BF-4323-A86D-8C9429DCBE45}" type="presOf" srcId="{49C7E954-EC8C-47C7-83D8-D73186BBB7A1}" destId="{1F7EBC76-6E4A-4E24-994C-DE62CE86911E}" srcOrd="0" destOrd="0" presId="urn:microsoft.com/office/officeart/2005/8/layout/bProcess3"/>
    <dgm:cxn modelId="{42422F5A-FDF7-43A5-BD77-F42AC87C4B6A}" type="presOf" srcId="{84166D9A-A234-4C4E-9AF9-A7C232EBD389}" destId="{AF5599E4-E36F-4810-818A-45670CA20965}" srcOrd="1" destOrd="0" presId="urn:microsoft.com/office/officeart/2005/8/layout/bProcess3"/>
    <dgm:cxn modelId="{758E1A98-A40C-46D4-B8BD-FF2ED76179C5}" type="presOf" srcId="{0CA3D742-2501-45E4-B49E-0B72831524FA}" destId="{35809A94-B3C2-40D9-AD3B-3500AACD6932}" srcOrd="0" destOrd="0" presId="urn:microsoft.com/office/officeart/2005/8/layout/bProcess3"/>
    <dgm:cxn modelId="{5AC80A98-D5D3-42ED-A5DC-C4AEB1F491DD}" srcId="{49C7E954-EC8C-47C7-83D8-D73186BBB7A1}" destId="{0CA3D742-2501-45E4-B49E-0B72831524FA}" srcOrd="2" destOrd="0" parTransId="{221E3431-3FE7-487A-BDEE-CA79C0989047}" sibTransId="{C82F5FA8-3A30-4462-89DA-CA283F6A4821}"/>
    <dgm:cxn modelId="{88BE9C7B-1A23-4AF2-B9E6-3624A19B673A}" type="presOf" srcId="{C82F5FA8-3A30-4462-89DA-CA283F6A4821}" destId="{9C280416-6676-448A-82ED-11A2E60E3FEE}" srcOrd="1" destOrd="0" presId="urn:microsoft.com/office/officeart/2005/8/layout/bProcess3"/>
    <dgm:cxn modelId="{FB158F3B-72E5-4A38-86E5-997A9EF1A7D1}" type="presParOf" srcId="{1F7EBC76-6E4A-4E24-994C-DE62CE86911E}" destId="{5713370E-ADD6-4ACC-BE31-945945365DA7}" srcOrd="0" destOrd="0" presId="urn:microsoft.com/office/officeart/2005/8/layout/bProcess3"/>
    <dgm:cxn modelId="{F767534D-73D0-4F89-A715-4B3A125F35F5}" type="presParOf" srcId="{1F7EBC76-6E4A-4E24-994C-DE62CE86911E}" destId="{CE9E8A12-619B-48C7-A0B9-43B8EDA1C25B}" srcOrd="1" destOrd="0" presId="urn:microsoft.com/office/officeart/2005/8/layout/bProcess3"/>
    <dgm:cxn modelId="{DB06CD7C-5B02-4464-ABF3-AC1CDE3C700D}" type="presParOf" srcId="{CE9E8A12-619B-48C7-A0B9-43B8EDA1C25B}" destId="{91CCBE75-FDF8-4D1C-BF6D-629DC4F11BCB}" srcOrd="0" destOrd="0" presId="urn:microsoft.com/office/officeart/2005/8/layout/bProcess3"/>
    <dgm:cxn modelId="{5AEE8102-EBE1-42AF-895C-2C848D1B2791}" type="presParOf" srcId="{1F7EBC76-6E4A-4E24-994C-DE62CE86911E}" destId="{4640DC1A-759C-47EB-9489-BA4EA6064E0A}" srcOrd="2" destOrd="0" presId="urn:microsoft.com/office/officeart/2005/8/layout/bProcess3"/>
    <dgm:cxn modelId="{C041C6F4-4CB5-475B-88B0-FF1A0DB2466A}" type="presParOf" srcId="{1F7EBC76-6E4A-4E24-994C-DE62CE86911E}" destId="{2D6BED55-1ED1-4988-B31C-919DDF8DDD8D}" srcOrd="3" destOrd="0" presId="urn:microsoft.com/office/officeart/2005/8/layout/bProcess3"/>
    <dgm:cxn modelId="{30849D12-B3B4-4740-8F6F-73CB287E511C}" type="presParOf" srcId="{2D6BED55-1ED1-4988-B31C-919DDF8DDD8D}" destId="{AF5599E4-E36F-4810-818A-45670CA20965}" srcOrd="0" destOrd="0" presId="urn:microsoft.com/office/officeart/2005/8/layout/bProcess3"/>
    <dgm:cxn modelId="{B53217DD-728B-4626-9B7D-C0894BB41953}" type="presParOf" srcId="{1F7EBC76-6E4A-4E24-994C-DE62CE86911E}" destId="{35809A94-B3C2-40D9-AD3B-3500AACD6932}" srcOrd="4" destOrd="0" presId="urn:microsoft.com/office/officeart/2005/8/layout/bProcess3"/>
    <dgm:cxn modelId="{E8135B9A-F566-4A19-98FE-D22443284000}" type="presParOf" srcId="{1F7EBC76-6E4A-4E24-994C-DE62CE86911E}" destId="{722B5A73-4C6D-4380-BFF4-9F125903BA80}" srcOrd="5" destOrd="0" presId="urn:microsoft.com/office/officeart/2005/8/layout/bProcess3"/>
    <dgm:cxn modelId="{2FFE8314-7A2D-4B21-B628-6948F2B33C19}" type="presParOf" srcId="{722B5A73-4C6D-4380-BFF4-9F125903BA80}" destId="{9C280416-6676-448A-82ED-11A2E60E3FEE}" srcOrd="0" destOrd="0" presId="urn:microsoft.com/office/officeart/2005/8/layout/bProcess3"/>
    <dgm:cxn modelId="{E2790C84-111D-4AEE-AEB3-D092205D4DCB}" type="presParOf" srcId="{1F7EBC76-6E4A-4E24-994C-DE62CE86911E}" destId="{CAE7C6CE-63E7-419E-8D1C-BD710298E0E8}" srcOrd="6" destOrd="0" presId="urn:microsoft.com/office/officeart/2005/8/layout/bProcess3"/>
    <dgm:cxn modelId="{2D6A7ED4-A3E6-4A76-94A2-BE368142FFD9}" type="presParOf" srcId="{1F7EBC76-6E4A-4E24-994C-DE62CE86911E}" destId="{70723F6B-3054-4BCA-9760-1B0F6954AFA2}" srcOrd="7" destOrd="0" presId="urn:microsoft.com/office/officeart/2005/8/layout/bProcess3"/>
    <dgm:cxn modelId="{3EB57ABC-9D5F-4617-8012-7F18788D0B5C}" type="presParOf" srcId="{70723F6B-3054-4BCA-9760-1B0F6954AFA2}" destId="{370DE41D-177B-4672-8002-147D478066DD}" srcOrd="0" destOrd="0" presId="urn:microsoft.com/office/officeart/2005/8/layout/bProcess3"/>
    <dgm:cxn modelId="{7BFF5670-2C5F-4E31-96D3-D9D771DF344C}" type="presParOf" srcId="{1F7EBC76-6E4A-4E24-994C-DE62CE86911E}" destId="{95ACFDA9-1036-49BA-BD05-BD680757B4DC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9E8A12-619B-48C7-A0B9-43B8EDA1C25B}">
      <dsp:nvSpPr>
        <dsp:cNvPr id="0" name=""/>
        <dsp:cNvSpPr/>
      </dsp:nvSpPr>
      <dsp:spPr>
        <a:xfrm>
          <a:off x="3040792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57014" y="912848"/>
        <a:ext cx="34897" cy="6979"/>
      </dsp:txXfrm>
    </dsp:sp>
    <dsp:sp modelId="{5713370E-ADD6-4ACC-BE31-945945365DA7}">
      <dsp:nvSpPr>
        <dsp:cNvPr id="0" name=""/>
        <dsp:cNvSpPr/>
      </dsp:nvSpPr>
      <dsp:spPr>
        <a:xfrm>
          <a:off x="8061" y="5979"/>
          <a:ext cx="3034531" cy="182071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卡丁車</a:t>
          </a:r>
          <a:endParaRPr lang="zh-TW" altLang="en-US" sz="4600" kern="1200" dirty="0"/>
        </a:p>
      </dsp:txBody>
      <dsp:txXfrm>
        <a:off x="8061" y="5979"/>
        <a:ext cx="3034531" cy="1820718"/>
      </dsp:txXfrm>
    </dsp:sp>
    <dsp:sp modelId="{2D6BED55-1ED1-4988-B31C-919DDF8DDD8D}">
      <dsp:nvSpPr>
        <dsp:cNvPr id="0" name=""/>
        <dsp:cNvSpPr/>
      </dsp:nvSpPr>
      <dsp:spPr>
        <a:xfrm>
          <a:off x="6773265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089488" y="912848"/>
        <a:ext cx="34897" cy="6979"/>
      </dsp:txXfrm>
    </dsp:sp>
    <dsp:sp modelId="{4640DC1A-759C-47EB-9489-BA4EA6064E0A}">
      <dsp:nvSpPr>
        <dsp:cNvPr id="0" name=""/>
        <dsp:cNvSpPr/>
      </dsp:nvSpPr>
      <dsp:spPr>
        <a:xfrm>
          <a:off x="3740534" y="5979"/>
          <a:ext cx="3034531" cy="1820718"/>
        </a:xfrm>
        <a:prstGeom prst="rect">
          <a:avLst/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星際飛車</a:t>
          </a:r>
          <a:endParaRPr lang="zh-TW" altLang="en-US" sz="4600" kern="1200" dirty="0"/>
        </a:p>
      </dsp:txBody>
      <dsp:txXfrm>
        <a:off x="3740534" y="5979"/>
        <a:ext cx="3034531" cy="1820718"/>
      </dsp:txXfrm>
    </dsp:sp>
    <dsp:sp modelId="{722B5A73-4C6D-4380-BFF4-9F125903BA80}">
      <dsp:nvSpPr>
        <dsp:cNvPr id="0" name=""/>
        <dsp:cNvSpPr/>
      </dsp:nvSpPr>
      <dsp:spPr>
        <a:xfrm>
          <a:off x="1525326" y="1824897"/>
          <a:ext cx="7464946" cy="667342"/>
        </a:xfrm>
        <a:custGeom>
          <a:avLst/>
          <a:gdLst/>
          <a:ahLst/>
          <a:cxnLst/>
          <a:rect l="0" t="0" r="0" b="0"/>
          <a:pathLst>
            <a:path>
              <a:moveTo>
                <a:pt x="7464946" y="0"/>
              </a:moveTo>
              <a:lnTo>
                <a:pt x="7464946" y="350771"/>
              </a:lnTo>
              <a:lnTo>
                <a:pt x="0" y="350771"/>
              </a:lnTo>
              <a:lnTo>
                <a:pt x="0" y="667342"/>
              </a:lnTo>
            </a:path>
          </a:pathLst>
        </a:custGeom>
        <a:noFill/>
        <a:ln w="6350" cap="flat" cmpd="sng" algn="ctr">
          <a:solidFill>
            <a:schemeClr val="accent4">
              <a:hueOff val="6930461"/>
              <a:satOff val="-31979"/>
              <a:lumOff val="1177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70362" y="2155079"/>
        <a:ext cx="374875" cy="6979"/>
      </dsp:txXfrm>
    </dsp:sp>
    <dsp:sp modelId="{35809A94-B3C2-40D9-AD3B-3500AACD6932}">
      <dsp:nvSpPr>
        <dsp:cNvPr id="0" name=""/>
        <dsp:cNvSpPr/>
      </dsp:nvSpPr>
      <dsp:spPr>
        <a:xfrm>
          <a:off x="7473007" y="5979"/>
          <a:ext cx="3034531" cy="1820718"/>
        </a:xfrm>
        <a:prstGeom prst="rect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宇宙迴旋</a:t>
          </a:r>
          <a:endParaRPr lang="zh-TW" altLang="en-US" sz="4600" kern="1200" dirty="0"/>
        </a:p>
      </dsp:txBody>
      <dsp:txXfrm>
        <a:off x="7473007" y="5979"/>
        <a:ext cx="3034531" cy="1820718"/>
      </dsp:txXfrm>
    </dsp:sp>
    <dsp:sp modelId="{70723F6B-3054-4BCA-9760-1B0F6954AFA2}">
      <dsp:nvSpPr>
        <dsp:cNvPr id="0" name=""/>
        <dsp:cNvSpPr/>
      </dsp:nvSpPr>
      <dsp:spPr>
        <a:xfrm>
          <a:off x="3040792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57014" y="3431509"/>
        <a:ext cx="34897" cy="6979"/>
      </dsp:txXfrm>
    </dsp:sp>
    <dsp:sp modelId="{CAE7C6CE-63E7-419E-8D1C-BD710298E0E8}">
      <dsp:nvSpPr>
        <dsp:cNvPr id="0" name=""/>
        <dsp:cNvSpPr/>
      </dsp:nvSpPr>
      <dsp:spPr>
        <a:xfrm>
          <a:off x="8061" y="2524640"/>
          <a:ext cx="3034531" cy="1820718"/>
        </a:xfrm>
        <a:prstGeom prst="rect">
          <a:avLst/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碰碰車</a:t>
          </a:r>
          <a:endParaRPr lang="zh-TW" altLang="en-US" sz="4600" kern="1200" dirty="0"/>
        </a:p>
      </dsp:txBody>
      <dsp:txXfrm>
        <a:off x="8061" y="2524640"/>
        <a:ext cx="3034531" cy="1820718"/>
      </dsp:txXfrm>
    </dsp:sp>
    <dsp:sp modelId="{95ACFDA9-1036-49BA-BD05-BD680757B4DC}">
      <dsp:nvSpPr>
        <dsp:cNvPr id="0" name=""/>
        <dsp:cNvSpPr/>
      </dsp:nvSpPr>
      <dsp:spPr>
        <a:xfrm>
          <a:off x="3740534" y="2524640"/>
          <a:ext cx="3034531" cy="1820718"/>
        </a:xfrm>
        <a:prstGeom prst="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600" kern="1200" dirty="0" smtClean="0"/>
            <a:t>Go home!</a:t>
          </a:r>
          <a:endParaRPr lang="zh-TW" altLang="en-US" sz="4600" kern="1200" dirty="0"/>
        </a:p>
      </dsp:txBody>
      <dsp:txXfrm>
        <a:off x="3740534" y="2524640"/>
        <a:ext cx="3034531" cy="1820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0">
              <a:schemeClr val="bg1"/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0B05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0145-FF66-4819-BABE-A0AF0CBA6FD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D161-C12F-4CA4-B258-A49C0174DC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2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0145-FF66-4819-BABE-A0AF0CBA6FD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D161-C12F-4CA4-B258-A49C0174DC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3432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0145-FF66-4819-BABE-A0AF0CBA6FD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D161-C12F-4CA4-B258-A49C0174DC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3676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0145-FF66-4819-BABE-A0AF0CBA6FD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D161-C12F-4CA4-B258-A49C0174DC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5559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0145-FF66-4819-BABE-A0AF0CBA6FD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D161-C12F-4CA4-B258-A49C0174DC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8822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0145-FF66-4819-BABE-A0AF0CBA6FD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D161-C12F-4CA4-B258-A49C0174DC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5255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0145-FF66-4819-BABE-A0AF0CBA6FD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D161-C12F-4CA4-B258-A49C0174DC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0552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0145-FF66-4819-BABE-A0AF0CBA6FD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D161-C12F-4CA4-B258-A49C0174DC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9353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0145-FF66-4819-BABE-A0AF0CBA6FD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D161-C12F-4CA4-B258-A49C0174DC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0453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0145-FF66-4819-BABE-A0AF0CBA6FD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D161-C12F-4CA4-B258-A49C0174DC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5494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0145-FF66-4819-BABE-A0AF0CBA6FD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ED161-C12F-4CA4-B258-A49C0174DC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5663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00000"/>
            </a:gs>
            <a:gs pos="15000">
              <a:srgbClr val="FFC000"/>
            </a:gs>
            <a:gs pos="32000">
              <a:srgbClr val="FFFF00"/>
            </a:gs>
            <a:gs pos="67000">
              <a:srgbClr val="00B0F0"/>
            </a:gs>
            <a:gs pos="84000">
              <a:srgbClr val="7030A0"/>
            </a:gs>
            <a:gs pos="49000">
              <a:srgbClr val="92D050"/>
            </a:gs>
            <a:gs pos="100000">
              <a:srgbClr val="66003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70145-FF66-4819-BABE-A0AF0CBA6FD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ED161-C12F-4CA4-B258-A49C0174DC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877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文鼎特毛楷" panose="020B0609010101010101" pitchFamily="49" charset="-120"/>
          <a:ea typeface="文鼎特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isometricLeftDown"/>
            <a:lightRig rig="threePt" dir="t"/>
          </a:scene3d>
          <a:sp3d>
            <a:bevelT w="165100" prst="coolSlant"/>
          </a:sp3d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兒童新樂園一日遊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FF0000"/>
                </a:solidFill>
                <a:latin typeface="文鼎中粗隸" panose="020B0609010101010101" pitchFamily="49" charset="-120"/>
                <a:ea typeface="文鼎中粗隸" panose="020B0609010101010101" pitchFamily="49" charset="-120"/>
              </a:rPr>
              <a:t>規劃陳</a:t>
            </a:r>
            <a:r>
              <a:rPr lang="en-US" altLang="zh-TW" sz="3200" dirty="0" smtClean="0">
                <a:solidFill>
                  <a:srgbClr val="FF0000"/>
                </a:solidFill>
                <a:latin typeface="文鼎中粗隸" panose="020B0609010101010101" pitchFamily="49" charset="-120"/>
                <a:ea typeface="文鼎中粗隸" panose="020B0609010101010101" pitchFamily="49" charset="-120"/>
              </a:rPr>
              <a:t>xx</a:t>
            </a:r>
            <a:endParaRPr lang="zh-TW" altLang="en-US" sz="3200" dirty="0">
              <a:solidFill>
                <a:srgbClr val="FF0000"/>
              </a:solidFill>
              <a:latin typeface="文鼎中粗隸" panose="020B0609010101010101" pitchFamily="49" charset="-120"/>
              <a:ea typeface="文鼎中粗隸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17159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109132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3652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4130881"/>
              </p:ext>
            </p:extLst>
          </p:nvPr>
        </p:nvGraphicFramePr>
        <p:xfrm>
          <a:off x="838200" y="1825624"/>
          <a:ext cx="10965871" cy="40071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6553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66553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66553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66553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66553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66553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66553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569825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78253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50933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 smtClean="0">
                          <a:effectLst/>
                        </a:rPr>
                        <a:t>30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 smtClean="0">
                          <a:effectLst/>
                        </a:rPr>
                        <a:t>20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214545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8749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A10</a:t>
            </a:r>
            <a:br>
              <a:rPr lang="en-US" altLang="zh-TW" dirty="0"/>
            </a:br>
            <a:r>
              <a:rPr lang="zh-TW" altLang="en-US" dirty="0"/>
              <a:t>迷你卡</a:t>
            </a:r>
            <a:r>
              <a:rPr lang="zh-TW" altLang="en-US" dirty="0" smtClean="0"/>
              <a:t>丁車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大朋友小朋友都能玩的卡丁車來了！駕駛卡丁車在全長</a:t>
            </a:r>
            <a:r>
              <a:rPr lang="en-US" altLang="zh-TW" dirty="0"/>
              <a:t>80</a:t>
            </a:r>
            <a:r>
              <a:rPr lang="zh-TW" altLang="en-US" dirty="0"/>
              <a:t>米的專業賽道上競速奔馳，十分過癮充滿樂趣！過程舒適安全無廢氣，同行好友、親子同樂的最佳</a:t>
            </a:r>
            <a:r>
              <a:rPr lang="zh-TW" altLang="en-US" dirty="0" smtClean="0"/>
              <a:t>選擇                  </a:t>
            </a:r>
            <a:endParaRPr lang="en-US" altLang="zh-TW" dirty="0" smtClean="0"/>
          </a:p>
        </p:txBody>
      </p:sp>
      <p:pic>
        <p:nvPicPr>
          <p:cNvPr id="1026" name="Picture 2" descr="迷你卡丁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206" y="1690688"/>
            <a:ext cx="5181600" cy="3884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2309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64164734"/>
              </p:ext>
            </p:extLst>
          </p:nvPr>
        </p:nvGraphicFramePr>
        <p:xfrm>
          <a:off x="1031966" y="1825625"/>
          <a:ext cx="5140234" cy="4351338"/>
        </p:xfrm>
        <a:graphic>
          <a:graphicData uri="http://schemas.openxmlformats.org/drawingml/2006/table">
            <a:tbl>
              <a:tblPr/>
              <a:tblGrid>
                <a:gridCol w="5140234">
                  <a:extLst>
                    <a:ext uri="{9D8B030D-6E8A-4147-A177-3AD203B41FA5}">
                      <a16:colId xmlns:a16="http://schemas.microsoft.com/office/drawing/2014/main" val="3728189233"/>
                    </a:ext>
                  </a:extLst>
                </a:gridCol>
              </a:tblGrid>
              <a:tr h="4351338">
                <a:tc>
                  <a:txBody>
                    <a:bodyPr/>
                    <a:lstStyle/>
                    <a:p>
                      <a:pPr latinLnBrk="1"/>
                      <a:r>
                        <a:rPr lang="zh-TW" altLang="en-US" sz="900" dirty="0">
                          <a:effectLst/>
                        </a:rPr>
                        <a:t/>
                      </a:r>
                      <a:br>
                        <a:rPr lang="zh-TW" altLang="en-US" sz="900" dirty="0">
                          <a:effectLst/>
                        </a:rPr>
                      </a:br>
                      <a:r>
                        <a:rPr lang="zh-TW" altLang="en-US" sz="900" dirty="0">
                          <a:effectLst/>
                        </a:rPr>
                        <a:t>以</a:t>
                      </a:r>
                      <a:r>
                        <a:rPr lang="zh-TW" altLang="en-US" sz="3600" dirty="0">
                          <a:effectLst/>
                        </a:rPr>
                        <a:t>科幻造型的雲霄飛車，迴旋於軌道上體驗刺激的速度感。</a:t>
                      </a:r>
                      <a:br>
                        <a:rPr lang="zh-TW" altLang="en-US" sz="3600" dirty="0">
                          <a:effectLst/>
                        </a:rPr>
                      </a:br>
                      <a:r>
                        <a:rPr lang="zh-TW" altLang="en-US" sz="3600" dirty="0">
                          <a:effectLst/>
                        </a:rPr>
                        <a:t/>
                      </a:r>
                      <a:br>
                        <a:rPr lang="zh-TW" altLang="en-US" sz="3600" dirty="0">
                          <a:effectLst/>
                        </a:rPr>
                      </a:br>
                      <a:r>
                        <a:rPr lang="zh-TW" altLang="en-US" sz="3600" dirty="0">
                          <a:effectLst/>
                        </a:rPr>
                        <a:t>尖叫指數</a:t>
                      </a:r>
                      <a:br>
                        <a:rPr lang="zh-TW" altLang="en-US" sz="3600" dirty="0">
                          <a:effectLst/>
                        </a:rPr>
                      </a:br>
                      <a:r>
                        <a:rPr lang="zh-TW" altLang="en-US" sz="3600" dirty="0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⚡⚡⚡⚡⚡</a:t>
                      </a:r>
                      <a:endParaRPr lang="zh-TW" altLang="en-US" sz="3600" dirty="0">
                        <a:effectLst/>
                      </a:endParaRPr>
                    </a:p>
                  </a:txBody>
                  <a:tcPr marL="14080" marR="14080" marT="14080" marB="14080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6441"/>
                  </a:ext>
                </a:extLst>
              </a:tr>
            </a:tbl>
          </a:graphicData>
        </a:graphic>
      </p:graphicFrame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5625"/>
            <a:ext cx="4983480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87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/>
              <a:t>兒童新</a:t>
            </a:r>
            <a:r>
              <a:rPr lang="zh-TW" altLang="en-US" sz="5400" dirty="0" smtClean="0"/>
              <a:t>樂園</a:t>
            </a:r>
            <a:r>
              <a:rPr lang="en-US" altLang="zh-TW" sz="5400" dirty="0">
                <a:solidFill>
                  <a:srgbClr val="00B050"/>
                </a:solidFill>
              </a:rPr>
              <a:t>https://www.tcap.taipei/Default.aspx</a:t>
            </a:r>
            <a:endParaRPr lang="zh-TW" altLang="en-US" sz="5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72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兒童新樂園為電影</a:t>
            </a:r>
            <a:endParaRPr lang="zh-TW" altLang="en-US" dirty="0"/>
          </a:p>
        </p:txBody>
      </p:sp>
      <p:pic>
        <p:nvPicPr>
          <p:cNvPr id="8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47651" y="1690688"/>
            <a:ext cx="8645435" cy="4863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59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193</Words>
  <Application>Microsoft Office PowerPoint</Application>
  <PresentationFormat>寬螢幕</PresentationFormat>
  <Paragraphs>32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文鼎中粗隸</vt:lpstr>
      <vt:lpstr>文鼎特毛楷</vt:lpstr>
      <vt:lpstr>文鼎疊圓體</vt:lpstr>
      <vt:lpstr>微軟正黑體</vt:lpstr>
      <vt:lpstr>新細明體</vt:lpstr>
      <vt:lpstr>Arial</vt:lpstr>
      <vt:lpstr>Calibri</vt:lpstr>
      <vt:lpstr>Office 佈景主題</vt:lpstr>
      <vt:lpstr>兒童新樂園一日遊</vt:lpstr>
      <vt:lpstr>規劃</vt:lpstr>
      <vt:lpstr>票價</vt:lpstr>
      <vt:lpstr>A10 迷你卡丁車</vt:lpstr>
      <vt:lpstr>魔法星際飛車</vt:lpstr>
      <vt:lpstr>資料來源</vt:lpstr>
      <vt:lpstr>兒童新樂園為電影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2022-12-26T03:37:50Z</dcterms:created>
  <dcterms:modified xsi:type="dcterms:W3CDTF">2023-01-16T03:55:01Z</dcterms:modified>
</cp:coreProperties>
</file>