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7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EBBF29-DACF-45DD-A1C5-C228CD36EBE9}" type="doc">
      <dgm:prSet loTypeId="urn:microsoft.com/office/officeart/2005/8/layout/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49CE190-4067-41B2-A82F-C03840C57AC8}">
      <dgm:prSet phldrT="[文字]"/>
      <dgm:spPr>
        <a:gradFill rotWithShape="0">
          <a:gsLst>
            <a:gs pos="0">
              <a:srgbClr val="FF0000"/>
            </a:gs>
            <a:gs pos="100000">
              <a:srgbClr val="FF0000"/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星際飛車</a:t>
          </a:r>
          <a:endParaRPr lang="zh-TW" altLang="en-US" dirty="0">
            <a:solidFill>
              <a:schemeClr val="tx1"/>
            </a:solidFill>
          </a:endParaRPr>
        </a:p>
      </dgm:t>
    </dgm:pt>
    <dgm:pt modelId="{F9B070A2-78FE-47D7-9D38-7F516490030B}" type="parTrans" cxnId="{839AFA8A-7299-4D1C-AA41-6021F6185891}">
      <dgm:prSet/>
      <dgm:spPr/>
      <dgm:t>
        <a:bodyPr/>
        <a:lstStyle/>
        <a:p>
          <a:endParaRPr lang="zh-TW" altLang="en-US"/>
        </a:p>
      </dgm:t>
    </dgm:pt>
    <dgm:pt modelId="{62B15FF1-7C1F-410C-B543-AD79AE6526B0}" type="sibTrans" cxnId="{839AFA8A-7299-4D1C-AA41-6021F6185891}">
      <dgm:prSet/>
      <dgm:spPr/>
      <dgm:t>
        <a:bodyPr/>
        <a:lstStyle/>
        <a:p>
          <a:endParaRPr lang="zh-TW" altLang="en-US"/>
        </a:p>
      </dgm:t>
    </dgm:pt>
    <dgm:pt modelId="{EC397126-921B-4A8A-9D73-0D03558BCA9A}">
      <dgm:prSet phldrT="[文字]"/>
      <dgm:spPr>
        <a:gradFill rotWithShape="0">
          <a:gsLst>
            <a:gs pos="0">
              <a:srgbClr val="FFC000"/>
            </a:gs>
            <a:gs pos="50000">
              <a:srgbClr val="FFC000"/>
            </a:gs>
            <a:gs pos="100000">
              <a:srgbClr val="FFC000"/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星空小飛碟</a:t>
          </a:r>
          <a:endParaRPr lang="zh-TW" altLang="en-US" dirty="0">
            <a:solidFill>
              <a:schemeClr val="tx1"/>
            </a:solidFill>
          </a:endParaRPr>
        </a:p>
      </dgm:t>
    </dgm:pt>
    <dgm:pt modelId="{106C0441-34C5-4496-BB5E-A0B84BB58F53}" type="parTrans" cxnId="{680CB9C9-A11C-4E5C-92D0-E854C8246239}">
      <dgm:prSet/>
      <dgm:spPr/>
      <dgm:t>
        <a:bodyPr/>
        <a:lstStyle/>
        <a:p>
          <a:endParaRPr lang="zh-TW" altLang="en-US"/>
        </a:p>
      </dgm:t>
    </dgm:pt>
    <dgm:pt modelId="{55D61CC6-4F2B-4876-BE99-9DAD2A0F48DC}" type="sibTrans" cxnId="{680CB9C9-A11C-4E5C-92D0-E854C8246239}">
      <dgm:prSet/>
      <dgm:spPr/>
      <dgm:t>
        <a:bodyPr/>
        <a:lstStyle/>
        <a:p>
          <a:endParaRPr lang="zh-TW" altLang="en-US"/>
        </a:p>
      </dgm:t>
    </dgm:pt>
    <dgm:pt modelId="{891CE5B8-6589-44B9-811F-42F95238341D}">
      <dgm:prSet phldrT="[文字]"/>
      <dgm:spPr>
        <a:gradFill rotWithShape="0">
          <a:gsLst>
            <a:gs pos="0">
              <a:srgbClr val="FFFF00"/>
            </a:gs>
            <a:gs pos="50000">
              <a:srgbClr val="FFFF00"/>
            </a:gs>
            <a:gs pos="100000">
              <a:srgbClr val="FFFF00"/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坦克大戰</a:t>
          </a:r>
          <a:endParaRPr lang="zh-TW" altLang="en-US" dirty="0">
            <a:solidFill>
              <a:schemeClr val="tx1"/>
            </a:solidFill>
          </a:endParaRPr>
        </a:p>
      </dgm:t>
    </dgm:pt>
    <dgm:pt modelId="{EC464F81-BC28-4A6A-82F4-85791CEBE943}" type="parTrans" cxnId="{D868CA9A-8F02-4500-AD14-BF1FE2DE690F}">
      <dgm:prSet/>
      <dgm:spPr/>
      <dgm:t>
        <a:bodyPr/>
        <a:lstStyle/>
        <a:p>
          <a:endParaRPr lang="zh-TW" altLang="en-US"/>
        </a:p>
      </dgm:t>
    </dgm:pt>
    <dgm:pt modelId="{373628B5-D7C5-4FCC-AB30-06EE1A7DFE87}" type="sibTrans" cxnId="{D868CA9A-8F02-4500-AD14-BF1FE2DE690F}">
      <dgm:prSet/>
      <dgm:spPr/>
      <dgm:t>
        <a:bodyPr/>
        <a:lstStyle/>
        <a:p>
          <a:endParaRPr lang="zh-TW" altLang="en-US"/>
        </a:p>
      </dgm:t>
    </dgm:pt>
    <dgm:pt modelId="{44597923-8AEA-4988-B040-32055FD6EE05}">
      <dgm:prSet phldrT="[文字]"/>
      <dgm:spPr>
        <a:gradFill rotWithShape="0">
          <a:gsLst>
            <a:gs pos="0">
              <a:srgbClr val="00B050"/>
            </a:gs>
            <a:gs pos="100000">
              <a:srgbClr val="00B050"/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旋轉咖啡杯</a:t>
          </a:r>
          <a:endParaRPr lang="zh-TW" altLang="en-US" dirty="0">
            <a:solidFill>
              <a:schemeClr val="tx1"/>
            </a:solidFill>
          </a:endParaRPr>
        </a:p>
      </dgm:t>
    </dgm:pt>
    <dgm:pt modelId="{E7ADB0FF-2958-490E-B6B5-883D9BD83D5C}" type="parTrans" cxnId="{11B0B647-2CA4-47FD-A99A-C3772D395A5A}">
      <dgm:prSet/>
      <dgm:spPr/>
      <dgm:t>
        <a:bodyPr/>
        <a:lstStyle/>
        <a:p>
          <a:endParaRPr lang="zh-TW" altLang="en-US"/>
        </a:p>
      </dgm:t>
    </dgm:pt>
    <dgm:pt modelId="{8C8BE9CB-3CF6-4ADD-AAA0-F79CA930E916}" type="sibTrans" cxnId="{11B0B647-2CA4-47FD-A99A-C3772D395A5A}">
      <dgm:prSet/>
      <dgm:spPr/>
      <dgm:t>
        <a:bodyPr/>
        <a:lstStyle/>
        <a:p>
          <a:endParaRPr lang="zh-TW" altLang="en-US"/>
        </a:p>
      </dgm:t>
    </dgm:pt>
    <dgm:pt modelId="{9FC7B2CE-08F5-4E3C-ADB3-7268013E0E15}">
      <dgm:prSet phldrT="[文字]"/>
      <dgm:spPr>
        <a:gradFill rotWithShape="0">
          <a:gsLst>
            <a:gs pos="69000">
              <a:srgbClr val="FFFF00"/>
            </a:gs>
            <a:gs pos="31000">
              <a:srgbClr val="FFC000"/>
            </a:gs>
            <a:gs pos="0">
              <a:srgbClr val="FF0000"/>
            </a:gs>
            <a:gs pos="100000">
              <a:srgbClr val="00B050"/>
            </a:gs>
          </a:gsLst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遊戲區</a:t>
          </a:r>
          <a:endParaRPr lang="zh-TW" altLang="en-US" dirty="0">
            <a:solidFill>
              <a:schemeClr val="tx1"/>
            </a:solidFill>
          </a:endParaRPr>
        </a:p>
      </dgm:t>
    </dgm:pt>
    <dgm:pt modelId="{5E86653D-16CE-4040-A4F4-D427142C3EAA}" type="parTrans" cxnId="{B1F67273-0E0D-42BE-80B4-B1EE21EFD6C7}">
      <dgm:prSet/>
      <dgm:spPr/>
      <dgm:t>
        <a:bodyPr/>
        <a:lstStyle/>
        <a:p>
          <a:endParaRPr lang="zh-TW" altLang="en-US"/>
        </a:p>
      </dgm:t>
    </dgm:pt>
    <dgm:pt modelId="{28A29328-DE3D-4A3B-8846-1F41261A526C}" type="sibTrans" cxnId="{B1F67273-0E0D-42BE-80B4-B1EE21EFD6C7}">
      <dgm:prSet/>
      <dgm:spPr/>
      <dgm:t>
        <a:bodyPr/>
        <a:lstStyle/>
        <a:p>
          <a:endParaRPr lang="zh-TW" altLang="en-US"/>
        </a:p>
      </dgm:t>
    </dgm:pt>
    <dgm:pt modelId="{A47BCE0C-FCE7-49B5-AD48-B2B0A596426E}" type="pres">
      <dgm:prSet presAssocID="{48EBBF29-DACF-45DD-A1C5-C228CD36EBE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9DEC343-A4DD-46D1-8414-153B0B1E7A0F}" type="pres">
      <dgm:prSet presAssocID="{D49CE190-4067-41B2-A82F-C03840C57AC8}" presName="node" presStyleLbl="node1" presStyleIdx="0" presStyleCnt="5" custLinFactNeighborX="-7313" custLinFactNeighborY="25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F22BC5-251C-4914-A714-16B7156DC4E1}" type="pres">
      <dgm:prSet presAssocID="{62B15FF1-7C1F-410C-B543-AD79AE6526B0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20736FA1-6701-4596-AC2D-4831A48F675F}" type="pres">
      <dgm:prSet presAssocID="{62B15FF1-7C1F-410C-B543-AD79AE6526B0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CF670CEB-EC2F-4A4D-91B5-77C031D36650}" type="pres">
      <dgm:prSet presAssocID="{EC397126-921B-4A8A-9D73-0D03558BCA9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D8B436-4347-4809-9717-6DF053AAA4A9}" type="pres">
      <dgm:prSet presAssocID="{55D61CC6-4F2B-4876-BE99-9DAD2A0F48DC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B899D783-7E9B-4179-ACA6-AED9457AA37B}" type="pres">
      <dgm:prSet presAssocID="{55D61CC6-4F2B-4876-BE99-9DAD2A0F48DC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1F14C9A8-759E-46D6-9B35-E21260A130F0}" type="pres">
      <dgm:prSet presAssocID="{891CE5B8-6589-44B9-811F-42F95238341D}" presName="node" presStyleLbl="node1" presStyleIdx="2" presStyleCnt="5" custLinFactNeighborX="-1236" custLinFactNeighborY="63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8F5FB4-1F6E-4211-AA5F-31D94C42D0B8}" type="pres">
      <dgm:prSet presAssocID="{373628B5-D7C5-4FCC-AB30-06EE1A7DFE87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62D1FA0F-C152-4202-BF94-35E0412BAFC4}" type="pres">
      <dgm:prSet presAssocID="{373628B5-D7C5-4FCC-AB30-06EE1A7DFE87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2FE24903-163F-4AEC-9E69-972DDCD0EA45}" type="pres">
      <dgm:prSet presAssocID="{44597923-8AEA-4988-B040-32055FD6EE05}" presName="node" presStyleLbl="node1" presStyleIdx="3" presStyleCnt="5" custScaleX="102885" custLinFactNeighborX="-275" custLinFactNeighborY="-143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08D3C4-4F0A-45F9-A103-C734486BF063}" type="pres">
      <dgm:prSet presAssocID="{8C8BE9CB-3CF6-4ADD-AAA0-F79CA930E916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39B591BD-F36F-416B-AB4C-EB97559B63C2}" type="pres">
      <dgm:prSet presAssocID="{8C8BE9CB-3CF6-4ADD-AAA0-F79CA930E916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E465BAA9-EC58-4A7D-AB80-37386AA3C69F}" type="pres">
      <dgm:prSet presAssocID="{9FC7B2CE-08F5-4E3C-ADB3-7268013E0E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24DEA9C-F769-4CB1-B7A0-528C3A63EC8F}" type="presOf" srcId="{891CE5B8-6589-44B9-811F-42F95238341D}" destId="{1F14C9A8-759E-46D6-9B35-E21260A130F0}" srcOrd="0" destOrd="0" presId="urn:microsoft.com/office/officeart/2005/8/layout/process5"/>
    <dgm:cxn modelId="{814459B9-FB59-479E-9B8A-820392197452}" type="presOf" srcId="{8C8BE9CB-3CF6-4ADD-AAA0-F79CA930E916}" destId="{39B591BD-F36F-416B-AB4C-EB97559B63C2}" srcOrd="1" destOrd="0" presId="urn:microsoft.com/office/officeart/2005/8/layout/process5"/>
    <dgm:cxn modelId="{2671B2FF-4C69-43CD-8D5A-45FC9C249616}" type="presOf" srcId="{9FC7B2CE-08F5-4E3C-ADB3-7268013E0E15}" destId="{E465BAA9-EC58-4A7D-AB80-37386AA3C69F}" srcOrd="0" destOrd="0" presId="urn:microsoft.com/office/officeart/2005/8/layout/process5"/>
    <dgm:cxn modelId="{E5FAE065-5A6C-43FC-9B33-B1F7B649D872}" type="presOf" srcId="{55D61CC6-4F2B-4876-BE99-9DAD2A0F48DC}" destId="{B899D783-7E9B-4179-ACA6-AED9457AA37B}" srcOrd="1" destOrd="0" presId="urn:microsoft.com/office/officeart/2005/8/layout/process5"/>
    <dgm:cxn modelId="{839AFA8A-7299-4D1C-AA41-6021F6185891}" srcId="{48EBBF29-DACF-45DD-A1C5-C228CD36EBE9}" destId="{D49CE190-4067-41B2-A82F-C03840C57AC8}" srcOrd="0" destOrd="0" parTransId="{F9B070A2-78FE-47D7-9D38-7F516490030B}" sibTransId="{62B15FF1-7C1F-410C-B543-AD79AE6526B0}"/>
    <dgm:cxn modelId="{5CDC841A-7983-4086-8602-4961BD76F86F}" type="presOf" srcId="{55D61CC6-4F2B-4876-BE99-9DAD2A0F48DC}" destId="{A2D8B436-4347-4809-9717-6DF053AAA4A9}" srcOrd="0" destOrd="0" presId="urn:microsoft.com/office/officeart/2005/8/layout/process5"/>
    <dgm:cxn modelId="{680CB9C9-A11C-4E5C-92D0-E854C8246239}" srcId="{48EBBF29-DACF-45DD-A1C5-C228CD36EBE9}" destId="{EC397126-921B-4A8A-9D73-0D03558BCA9A}" srcOrd="1" destOrd="0" parTransId="{106C0441-34C5-4496-BB5E-A0B84BB58F53}" sibTransId="{55D61CC6-4F2B-4876-BE99-9DAD2A0F48DC}"/>
    <dgm:cxn modelId="{6783F2C7-19C0-4826-9BC6-1236ABADD443}" type="presOf" srcId="{EC397126-921B-4A8A-9D73-0D03558BCA9A}" destId="{CF670CEB-EC2F-4A4D-91B5-77C031D36650}" srcOrd="0" destOrd="0" presId="urn:microsoft.com/office/officeart/2005/8/layout/process5"/>
    <dgm:cxn modelId="{D868CA9A-8F02-4500-AD14-BF1FE2DE690F}" srcId="{48EBBF29-DACF-45DD-A1C5-C228CD36EBE9}" destId="{891CE5B8-6589-44B9-811F-42F95238341D}" srcOrd="2" destOrd="0" parTransId="{EC464F81-BC28-4A6A-82F4-85791CEBE943}" sibTransId="{373628B5-D7C5-4FCC-AB30-06EE1A7DFE87}"/>
    <dgm:cxn modelId="{B1F67273-0E0D-42BE-80B4-B1EE21EFD6C7}" srcId="{48EBBF29-DACF-45DD-A1C5-C228CD36EBE9}" destId="{9FC7B2CE-08F5-4E3C-ADB3-7268013E0E15}" srcOrd="4" destOrd="0" parTransId="{5E86653D-16CE-4040-A4F4-D427142C3EAA}" sibTransId="{28A29328-DE3D-4A3B-8846-1F41261A526C}"/>
    <dgm:cxn modelId="{11B0B647-2CA4-47FD-A99A-C3772D395A5A}" srcId="{48EBBF29-DACF-45DD-A1C5-C228CD36EBE9}" destId="{44597923-8AEA-4988-B040-32055FD6EE05}" srcOrd="3" destOrd="0" parTransId="{E7ADB0FF-2958-490E-B6B5-883D9BD83D5C}" sibTransId="{8C8BE9CB-3CF6-4ADD-AAA0-F79CA930E916}"/>
    <dgm:cxn modelId="{571DC36C-1082-4F4A-9BA0-B4338C258934}" type="presOf" srcId="{48EBBF29-DACF-45DD-A1C5-C228CD36EBE9}" destId="{A47BCE0C-FCE7-49B5-AD48-B2B0A596426E}" srcOrd="0" destOrd="0" presId="urn:microsoft.com/office/officeart/2005/8/layout/process5"/>
    <dgm:cxn modelId="{6E20E566-91D3-4850-A1EA-8EE76812B0D6}" type="presOf" srcId="{44597923-8AEA-4988-B040-32055FD6EE05}" destId="{2FE24903-163F-4AEC-9E69-972DDCD0EA45}" srcOrd="0" destOrd="0" presId="urn:microsoft.com/office/officeart/2005/8/layout/process5"/>
    <dgm:cxn modelId="{288602A6-8256-49B9-B64D-F60F42326C6D}" type="presOf" srcId="{373628B5-D7C5-4FCC-AB30-06EE1A7DFE87}" destId="{62D1FA0F-C152-4202-BF94-35E0412BAFC4}" srcOrd="1" destOrd="0" presId="urn:microsoft.com/office/officeart/2005/8/layout/process5"/>
    <dgm:cxn modelId="{B60B9A7D-CE75-4C27-9D79-01BDFE2D55F3}" type="presOf" srcId="{8C8BE9CB-3CF6-4ADD-AAA0-F79CA930E916}" destId="{CD08D3C4-4F0A-45F9-A103-C734486BF063}" srcOrd="0" destOrd="0" presId="urn:microsoft.com/office/officeart/2005/8/layout/process5"/>
    <dgm:cxn modelId="{3CAA1A30-02B0-4002-B39F-037418AF2DD8}" type="presOf" srcId="{62B15FF1-7C1F-410C-B543-AD79AE6526B0}" destId="{B9F22BC5-251C-4914-A714-16B7156DC4E1}" srcOrd="0" destOrd="0" presId="urn:microsoft.com/office/officeart/2005/8/layout/process5"/>
    <dgm:cxn modelId="{6B509D9B-D8E1-4320-87ED-83E6BE3B9198}" type="presOf" srcId="{62B15FF1-7C1F-410C-B543-AD79AE6526B0}" destId="{20736FA1-6701-4596-AC2D-4831A48F675F}" srcOrd="1" destOrd="0" presId="urn:microsoft.com/office/officeart/2005/8/layout/process5"/>
    <dgm:cxn modelId="{52D1A122-31E3-4011-BC3E-07662CC8733C}" type="presOf" srcId="{373628B5-D7C5-4FCC-AB30-06EE1A7DFE87}" destId="{6F8F5FB4-1F6E-4211-AA5F-31D94C42D0B8}" srcOrd="0" destOrd="0" presId="urn:microsoft.com/office/officeart/2005/8/layout/process5"/>
    <dgm:cxn modelId="{0B26D1F5-4A9D-46A5-BBFA-0475201BA608}" type="presOf" srcId="{D49CE190-4067-41B2-A82F-C03840C57AC8}" destId="{C9DEC343-A4DD-46D1-8414-153B0B1E7A0F}" srcOrd="0" destOrd="0" presId="urn:microsoft.com/office/officeart/2005/8/layout/process5"/>
    <dgm:cxn modelId="{6636EE25-03BA-4167-B40F-81ABD1A22935}" type="presParOf" srcId="{A47BCE0C-FCE7-49B5-AD48-B2B0A596426E}" destId="{C9DEC343-A4DD-46D1-8414-153B0B1E7A0F}" srcOrd="0" destOrd="0" presId="urn:microsoft.com/office/officeart/2005/8/layout/process5"/>
    <dgm:cxn modelId="{6A7A33E9-0E0C-4321-9103-BAF4C9B216EA}" type="presParOf" srcId="{A47BCE0C-FCE7-49B5-AD48-B2B0A596426E}" destId="{B9F22BC5-251C-4914-A714-16B7156DC4E1}" srcOrd="1" destOrd="0" presId="urn:microsoft.com/office/officeart/2005/8/layout/process5"/>
    <dgm:cxn modelId="{063E940B-BDB3-4E1D-864F-6A14AEA6C258}" type="presParOf" srcId="{B9F22BC5-251C-4914-A714-16B7156DC4E1}" destId="{20736FA1-6701-4596-AC2D-4831A48F675F}" srcOrd="0" destOrd="0" presId="urn:microsoft.com/office/officeart/2005/8/layout/process5"/>
    <dgm:cxn modelId="{C236BE54-6B7C-498A-9BD6-CD1A8C6E88B1}" type="presParOf" srcId="{A47BCE0C-FCE7-49B5-AD48-B2B0A596426E}" destId="{CF670CEB-EC2F-4A4D-91B5-77C031D36650}" srcOrd="2" destOrd="0" presId="urn:microsoft.com/office/officeart/2005/8/layout/process5"/>
    <dgm:cxn modelId="{49F18D9F-7738-4D70-80DC-F1B216A5B577}" type="presParOf" srcId="{A47BCE0C-FCE7-49B5-AD48-B2B0A596426E}" destId="{A2D8B436-4347-4809-9717-6DF053AAA4A9}" srcOrd="3" destOrd="0" presId="urn:microsoft.com/office/officeart/2005/8/layout/process5"/>
    <dgm:cxn modelId="{3BEC119A-9A90-481E-B3FD-4B516449F7BF}" type="presParOf" srcId="{A2D8B436-4347-4809-9717-6DF053AAA4A9}" destId="{B899D783-7E9B-4179-ACA6-AED9457AA37B}" srcOrd="0" destOrd="0" presId="urn:microsoft.com/office/officeart/2005/8/layout/process5"/>
    <dgm:cxn modelId="{5420B269-2B1E-4F89-9104-157BF23A43AB}" type="presParOf" srcId="{A47BCE0C-FCE7-49B5-AD48-B2B0A596426E}" destId="{1F14C9A8-759E-46D6-9B35-E21260A130F0}" srcOrd="4" destOrd="0" presId="urn:microsoft.com/office/officeart/2005/8/layout/process5"/>
    <dgm:cxn modelId="{7F83D1DE-75CB-46B0-ABF4-A700090D577C}" type="presParOf" srcId="{A47BCE0C-FCE7-49B5-AD48-B2B0A596426E}" destId="{6F8F5FB4-1F6E-4211-AA5F-31D94C42D0B8}" srcOrd="5" destOrd="0" presId="urn:microsoft.com/office/officeart/2005/8/layout/process5"/>
    <dgm:cxn modelId="{49C9B6CC-1B27-4BCA-BBE1-17F5429AD1B7}" type="presParOf" srcId="{6F8F5FB4-1F6E-4211-AA5F-31D94C42D0B8}" destId="{62D1FA0F-C152-4202-BF94-35E0412BAFC4}" srcOrd="0" destOrd="0" presId="urn:microsoft.com/office/officeart/2005/8/layout/process5"/>
    <dgm:cxn modelId="{CF943EC2-E25A-43C9-8743-9CB6CAC4ED66}" type="presParOf" srcId="{A47BCE0C-FCE7-49B5-AD48-B2B0A596426E}" destId="{2FE24903-163F-4AEC-9E69-972DDCD0EA45}" srcOrd="6" destOrd="0" presId="urn:microsoft.com/office/officeart/2005/8/layout/process5"/>
    <dgm:cxn modelId="{C92BBAAF-BF15-480B-9C96-A8486D83FCD2}" type="presParOf" srcId="{A47BCE0C-FCE7-49B5-AD48-B2B0A596426E}" destId="{CD08D3C4-4F0A-45F9-A103-C734486BF063}" srcOrd="7" destOrd="0" presId="urn:microsoft.com/office/officeart/2005/8/layout/process5"/>
    <dgm:cxn modelId="{C90FD358-D183-44E2-89DB-3E0A791C0146}" type="presParOf" srcId="{CD08D3C4-4F0A-45F9-A103-C734486BF063}" destId="{39B591BD-F36F-416B-AB4C-EB97559B63C2}" srcOrd="0" destOrd="0" presId="urn:microsoft.com/office/officeart/2005/8/layout/process5"/>
    <dgm:cxn modelId="{83C74D24-3F75-4F50-BC6F-A6BE8C150ECB}" type="presParOf" srcId="{A47BCE0C-FCE7-49B5-AD48-B2B0A596426E}" destId="{E465BAA9-EC58-4A7D-AB80-37386AA3C69F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EC343-A4DD-46D1-8414-153B0B1E7A0F}">
      <dsp:nvSpPr>
        <dsp:cNvPr id="0" name=""/>
        <dsp:cNvSpPr/>
      </dsp:nvSpPr>
      <dsp:spPr>
        <a:xfrm>
          <a:off x="0" y="43543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100000">
              <a:srgbClr val="FF00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星際飛車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47733" y="91276"/>
        <a:ext cx="2620721" cy="1534246"/>
      </dsp:txXfrm>
    </dsp:sp>
    <dsp:sp modelId="{B9F22BC5-251C-4914-A714-16B7156DC4E1}">
      <dsp:nvSpPr>
        <dsp:cNvPr id="0" name=""/>
        <dsp:cNvSpPr/>
      </dsp:nvSpPr>
      <dsp:spPr>
        <a:xfrm rot="21564013">
          <a:off x="2976544" y="501365"/>
          <a:ext cx="627299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2976549" y="637073"/>
        <a:ext cx="439109" cy="404168"/>
      </dsp:txXfrm>
    </dsp:sp>
    <dsp:sp modelId="{CF670CEB-EC2F-4A4D-91B5-77C031D36650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C000"/>
            </a:gs>
            <a:gs pos="50000">
              <a:srgbClr val="FFC000"/>
            </a:gs>
            <a:gs pos="100000">
              <a:srgbClr val="FFC0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星空小飛碟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3947439" y="50451"/>
        <a:ext cx="2620721" cy="1534246"/>
      </dsp:txXfrm>
    </dsp:sp>
    <dsp:sp modelId="{A2D8B436-4347-4809-9717-6DF053AAA4A9}">
      <dsp:nvSpPr>
        <dsp:cNvPr id="0" name=""/>
        <dsp:cNvSpPr/>
      </dsp:nvSpPr>
      <dsp:spPr>
        <a:xfrm rot="9439">
          <a:off x="6847531" y="485898"/>
          <a:ext cx="558040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47531" y="620391"/>
        <a:ext cx="390628" cy="404168"/>
      </dsp:txXfrm>
    </dsp:sp>
    <dsp:sp modelId="{1F14C9A8-759E-46D6-9B35-E21260A130F0}">
      <dsp:nvSpPr>
        <dsp:cNvPr id="0" name=""/>
        <dsp:cNvSpPr/>
      </dsp:nvSpPr>
      <dsp:spPr>
        <a:xfrm>
          <a:off x="7668796" y="13067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FFFF00"/>
            </a:gs>
            <a:gs pos="100000">
              <a:srgbClr val="FFFF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坦克大戰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7716529" y="60800"/>
        <a:ext cx="2620721" cy="1534246"/>
      </dsp:txXfrm>
    </dsp:sp>
    <dsp:sp modelId="{6F8F5FB4-1F6E-4211-AA5F-31D94C42D0B8}">
      <dsp:nvSpPr>
        <dsp:cNvPr id="0" name=""/>
        <dsp:cNvSpPr/>
      </dsp:nvSpPr>
      <dsp:spPr>
        <a:xfrm rot="5416761">
          <a:off x="8741453" y="1816543"/>
          <a:ext cx="557950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-5400000">
        <a:off x="8818753" y="1874375"/>
        <a:ext cx="404168" cy="390565"/>
      </dsp:txXfrm>
    </dsp:sp>
    <dsp:sp modelId="{2FE24903-163F-4AEC-9E69-972DDCD0EA45}">
      <dsp:nvSpPr>
        <dsp:cNvPr id="0" name=""/>
        <dsp:cNvSpPr/>
      </dsp:nvSpPr>
      <dsp:spPr>
        <a:xfrm>
          <a:off x="7616537" y="2695503"/>
          <a:ext cx="2794549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B050"/>
            </a:gs>
            <a:gs pos="100000">
              <a:srgbClr val="00B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旋轉咖啡杯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7664270" y="2743236"/>
        <a:ext cx="2699083" cy="1534246"/>
      </dsp:txXfrm>
    </dsp:sp>
    <dsp:sp modelId="{CD08D3C4-4F0A-45F9-A103-C734486BF063}">
      <dsp:nvSpPr>
        <dsp:cNvPr id="0" name=""/>
        <dsp:cNvSpPr/>
      </dsp:nvSpPr>
      <dsp:spPr>
        <a:xfrm rot="10779018">
          <a:off x="6807277" y="3185275"/>
          <a:ext cx="571883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6978840" y="3319474"/>
        <a:ext cx="400318" cy="404168"/>
      </dsp:txXfrm>
    </dsp:sp>
    <dsp:sp modelId="{E465BAA9-EC58-4A7D-AB80-37386AA3C69F}">
      <dsp:nvSpPr>
        <dsp:cNvPr id="0" name=""/>
        <dsp:cNvSpPr/>
      </dsp:nvSpPr>
      <dsp:spPr>
        <a:xfrm>
          <a:off x="3821344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69000">
              <a:srgbClr val="FFFF00"/>
            </a:gs>
            <a:gs pos="31000">
              <a:srgbClr val="FFC000"/>
            </a:gs>
            <a:gs pos="0">
              <a:srgbClr val="FF0000"/>
            </a:gs>
            <a:gs pos="100000">
              <a:srgbClr val="00B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遊戲區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3869077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文鼎超圓" panose="020B0609010101010101" pitchFamily="49" charset="-120"/>
                <a:ea typeface="文鼎超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8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282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9384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6967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645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016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44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525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65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8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10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rgbClr val="0070C0"/>
            </a:gs>
            <a:gs pos="70000">
              <a:srgbClr val="00B0F0"/>
            </a:gs>
            <a:gs pos="55000">
              <a:srgbClr val="00B050"/>
            </a:gs>
            <a:gs pos="37000">
              <a:srgbClr val="FFFF00"/>
            </a:gs>
            <a:gs pos="20000">
              <a:srgbClr val="FFC000"/>
            </a:gs>
            <a:gs pos="2752">
              <a:srgbClr val="FF0000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AF6D7-C18D-4C5A-B421-BBB3E9066AB4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3B47-1E1C-4445-B345-03B225A6A1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94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超圓" panose="020B0609010101010101" pitchFamily="49" charset="-120"/>
          <a:ea typeface="文鼎超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AD2MkikDw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915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0070C0"/>
            </a:gs>
            <a:gs pos="70000">
              <a:srgbClr val="00B0F0"/>
            </a:gs>
            <a:gs pos="55000">
              <a:srgbClr val="00B050"/>
            </a:gs>
            <a:gs pos="37000">
              <a:srgbClr val="FFFF00"/>
            </a:gs>
            <a:gs pos="20000">
              <a:srgbClr val="FFC000"/>
            </a:gs>
            <a:gs pos="2752">
              <a:srgbClr val="FF0000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21613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693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662427"/>
              </p:ext>
            </p:extLst>
          </p:nvPr>
        </p:nvGraphicFramePr>
        <p:xfrm>
          <a:off x="838200" y="1825625"/>
          <a:ext cx="10515603" cy="4616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4051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46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星空小飛碟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</a:p>
        </p:txBody>
      </p:sp>
      <p:pic>
        <p:nvPicPr>
          <p:cNvPr id="1026" name="Picture 2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223" y="1825625"/>
            <a:ext cx="4375936" cy="3281952"/>
          </a:xfrm>
          <a:prstGeom prst="rect">
            <a:avLst/>
          </a:prstGeom>
          <a:noFill/>
          <a:ln w="762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3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 smtClean="0"/>
              <a:t>⚡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479" y="1961856"/>
            <a:ext cx="4624251" cy="3468188"/>
          </a:xfrm>
          <a:prstGeom prst="rect">
            <a:avLst/>
          </a:prstGeom>
          <a:noFill/>
          <a:ln w="762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90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356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兒童新樂園微電影</a:t>
            </a:r>
            <a:endParaRPr lang="zh-TW" altLang="en-US" dirty="0"/>
          </a:p>
        </p:txBody>
      </p:sp>
      <p:pic>
        <p:nvPicPr>
          <p:cNvPr id="6" name="UAD2MkikDwA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59543" y="1690688"/>
            <a:ext cx="9608457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3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179</Words>
  <Application>Microsoft Office PowerPoint</Application>
  <PresentationFormat>寬螢幕</PresentationFormat>
  <Paragraphs>31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文鼎超圓</vt:lpstr>
      <vt:lpstr>新細明體</vt:lpstr>
      <vt:lpstr>Arial</vt:lpstr>
      <vt:lpstr>Calibri</vt:lpstr>
      <vt:lpstr>Office 佈景主題</vt:lpstr>
      <vt:lpstr>兒童新樂園一日遊</vt:lpstr>
      <vt:lpstr>PowerPoint 簡報</vt:lpstr>
      <vt:lpstr>票價</vt:lpstr>
      <vt:lpstr> 星空小飛碟</vt:lpstr>
      <vt:lpstr>轉轉咖啡杯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2022-12-26T03:48:09Z</dcterms:created>
  <dcterms:modified xsi:type="dcterms:W3CDTF">2023-01-16T04:00:46Z</dcterms:modified>
</cp:coreProperties>
</file>