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2DB5EE-445B-40E8-9EFA-F5522D98099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16AF148-7C7F-4FDB-8A94-E4AA8F7354E8}">
      <dgm:prSet phldrT="[文字]"/>
      <dgm:spPr/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E4EC8BF5-32A0-4D18-88CF-03B54C493E5D}" type="parTrans" cxnId="{A6B1CB76-2904-48BC-8D4D-53D05F33B211}">
      <dgm:prSet/>
      <dgm:spPr/>
      <dgm:t>
        <a:bodyPr/>
        <a:lstStyle/>
        <a:p>
          <a:endParaRPr lang="zh-TW" altLang="en-US"/>
        </a:p>
      </dgm:t>
    </dgm:pt>
    <dgm:pt modelId="{26F98366-F133-4F90-8051-4147AF6984E8}" type="sibTrans" cxnId="{A6B1CB76-2904-48BC-8D4D-53D05F33B211}">
      <dgm:prSet/>
      <dgm:spPr/>
      <dgm:t>
        <a:bodyPr/>
        <a:lstStyle/>
        <a:p>
          <a:endParaRPr lang="zh-TW" altLang="en-US"/>
        </a:p>
      </dgm:t>
    </dgm:pt>
    <dgm:pt modelId="{B8914BA0-55C0-4193-8C67-25E52FED2AAE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7D05A912-93BA-4C1C-A4F3-73CB0E180CD3}" type="parTrans" cxnId="{61A9353E-2FCC-408D-B729-B8774CB06765}">
      <dgm:prSet/>
      <dgm:spPr/>
      <dgm:t>
        <a:bodyPr/>
        <a:lstStyle/>
        <a:p>
          <a:endParaRPr lang="zh-TW" altLang="en-US"/>
        </a:p>
      </dgm:t>
    </dgm:pt>
    <dgm:pt modelId="{B736C4C4-5598-49AF-9B3E-DF2732D2C59B}" type="sibTrans" cxnId="{61A9353E-2FCC-408D-B729-B8774CB06765}">
      <dgm:prSet/>
      <dgm:spPr/>
      <dgm:t>
        <a:bodyPr/>
        <a:lstStyle/>
        <a:p>
          <a:endParaRPr lang="zh-TW" altLang="en-US"/>
        </a:p>
      </dgm:t>
    </dgm:pt>
    <dgm:pt modelId="{31C845FF-F50E-477E-9A8F-922E167BA1D4}">
      <dgm:prSet phldrT="[文字]"/>
      <dgm:spPr/>
      <dgm:t>
        <a:bodyPr/>
        <a:lstStyle/>
        <a:p>
          <a:r>
            <a:rPr lang="zh-TW" altLang="en-US" dirty="0" smtClean="0"/>
            <a:t>坦克大戰</a:t>
          </a:r>
          <a:endParaRPr lang="zh-TW" altLang="en-US" dirty="0"/>
        </a:p>
      </dgm:t>
    </dgm:pt>
    <dgm:pt modelId="{517E6D13-0344-4A03-8A76-3757EF1FE9F5}" type="parTrans" cxnId="{94C08C57-F9FB-4DA2-BD5D-D99B07CD87E3}">
      <dgm:prSet/>
      <dgm:spPr/>
      <dgm:t>
        <a:bodyPr/>
        <a:lstStyle/>
        <a:p>
          <a:endParaRPr lang="zh-TW" altLang="en-US"/>
        </a:p>
      </dgm:t>
    </dgm:pt>
    <dgm:pt modelId="{457A09EE-FCA4-4C9F-8703-E264F3787F90}" type="sibTrans" cxnId="{94C08C57-F9FB-4DA2-BD5D-D99B07CD87E3}">
      <dgm:prSet/>
      <dgm:spPr/>
      <dgm:t>
        <a:bodyPr/>
        <a:lstStyle/>
        <a:p>
          <a:endParaRPr lang="zh-TW" altLang="en-US"/>
        </a:p>
      </dgm:t>
    </dgm:pt>
    <dgm:pt modelId="{D8A02430-6548-4B58-84CD-407E879F2F5F}">
      <dgm:prSet phldrT="[文字]"/>
      <dgm:spPr/>
      <dgm:t>
        <a:bodyPr/>
        <a:lstStyle/>
        <a:p>
          <a:r>
            <a:rPr lang="zh-TW" altLang="en-US" dirty="0" smtClean="0"/>
            <a:t>旋轉咖啡杯</a:t>
          </a:r>
          <a:endParaRPr lang="zh-TW" altLang="en-US" dirty="0"/>
        </a:p>
      </dgm:t>
    </dgm:pt>
    <dgm:pt modelId="{12A3F99B-AEBB-45E9-98F3-CC7100EA9523}" type="parTrans" cxnId="{A3690E08-650D-4F29-AFFC-CBF01804F719}">
      <dgm:prSet/>
      <dgm:spPr/>
      <dgm:t>
        <a:bodyPr/>
        <a:lstStyle/>
        <a:p>
          <a:endParaRPr lang="zh-TW" altLang="en-US"/>
        </a:p>
      </dgm:t>
    </dgm:pt>
    <dgm:pt modelId="{32BA9094-B47F-427E-B21D-478BADD6869D}" type="sibTrans" cxnId="{A3690E08-650D-4F29-AFFC-CBF01804F719}">
      <dgm:prSet/>
      <dgm:spPr/>
      <dgm:t>
        <a:bodyPr/>
        <a:lstStyle/>
        <a:p>
          <a:endParaRPr lang="zh-TW" altLang="en-US"/>
        </a:p>
      </dgm:t>
    </dgm:pt>
    <dgm:pt modelId="{006D4A52-FEC2-4E47-B1C1-1F687EE954DD}">
      <dgm:prSet phldrT="[文字]"/>
      <dgm:spPr/>
      <dgm:t>
        <a:bodyPr/>
        <a:lstStyle/>
        <a:p>
          <a:r>
            <a:rPr lang="zh-TW" altLang="en-US" dirty="0" smtClean="0"/>
            <a:t>遊戲區</a:t>
          </a:r>
          <a:endParaRPr lang="zh-TW" altLang="en-US" dirty="0"/>
        </a:p>
      </dgm:t>
    </dgm:pt>
    <dgm:pt modelId="{F3C872BC-864F-423A-AABD-57B6F0239B48}" type="parTrans" cxnId="{D0767DF2-BCC6-4BFF-864A-1FD19D463398}">
      <dgm:prSet/>
      <dgm:spPr/>
      <dgm:t>
        <a:bodyPr/>
        <a:lstStyle/>
        <a:p>
          <a:endParaRPr lang="zh-TW" altLang="en-US"/>
        </a:p>
      </dgm:t>
    </dgm:pt>
    <dgm:pt modelId="{CE1E5260-648C-4B09-BFC7-7C58C84FA495}" type="sibTrans" cxnId="{D0767DF2-BCC6-4BFF-864A-1FD19D463398}">
      <dgm:prSet/>
      <dgm:spPr/>
      <dgm:t>
        <a:bodyPr/>
        <a:lstStyle/>
        <a:p>
          <a:endParaRPr lang="zh-TW" altLang="en-US"/>
        </a:p>
      </dgm:t>
    </dgm:pt>
    <dgm:pt modelId="{58AC4DBA-40F7-4D4A-8DF8-0943E7EC8C82}" type="pres">
      <dgm:prSet presAssocID="{182DB5EE-445B-40E8-9EFA-F5522D98099E}" presName="diagram" presStyleCnt="0">
        <dgm:presLayoutVars>
          <dgm:dir/>
          <dgm:resizeHandles val="exact"/>
        </dgm:presLayoutVars>
      </dgm:prSet>
      <dgm:spPr/>
    </dgm:pt>
    <dgm:pt modelId="{38F4C9E9-588F-4A3E-90D7-311316726B80}" type="pres">
      <dgm:prSet presAssocID="{616AF148-7C7F-4FDB-8A94-E4AA8F7354E8}" presName="node" presStyleLbl="node1" presStyleIdx="0" presStyleCnt="5">
        <dgm:presLayoutVars>
          <dgm:bulletEnabled val="1"/>
        </dgm:presLayoutVars>
      </dgm:prSet>
      <dgm:spPr/>
    </dgm:pt>
    <dgm:pt modelId="{EA12702D-CA0C-47FE-A655-4CE7A696278A}" type="pres">
      <dgm:prSet presAssocID="{26F98366-F133-4F90-8051-4147AF6984E8}" presName="sibTrans" presStyleLbl="sibTrans2D1" presStyleIdx="0" presStyleCnt="4"/>
      <dgm:spPr/>
    </dgm:pt>
    <dgm:pt modelId="{2348C296-CBCF-4262-92BB-8401E8D90FFB}" type="pres">
      <dgm:prSet presAssocID="{26F98366-F133-4F90-8051-4147AF6984E8}" presName="connectorText" presStyleLbl="sibTrans2D1" presStyleIdx="0" presStyleCnt="4"/>
      <dgm:spPr/>
    </dgm:pt>
    <dgm:pt modelId="{54490822-372D-427D-89B3-CC614ACA4EF4}" type="pres">
      <dgm:prSet presAssocID="{B8914BA0-55C0-4193-8C67-25E52FED2AAE}" presName="node" presStyleLbl="node1" presStyleIdx="1" presStyleCnt="5">
        <dgm:presLayoutVars>
          <dgm:bulletEnabled val="1"/>
        </dgm:presLayoutVars>
      </dgm:prSet>
      <dgm:spPr/>
    </dgm:pt>
    <dgm:pt modelId="{2F6D18FA-16DF-4DD5-A3AF-0599494884EC}" type="pres">
      <dgm:prSet presAssocID="{B736C4C4-5598-49AF-9B3E-DF2732D2C59B}" presName="sibTrans" presStyleLbl="sibTrans2D1" presStyleIdx="1" presStyleCnt="4"/>
      <dgm:spPr/>
    </dgm:pt>
    <dgm:pt modelId="{CA5B5BCE-022C-48A7-A4E6-DF9392AC7A7E}" type="pres">
      <dgm:prSet presAssocID="{B736C4C4-5598-49AF-9B3E-DF2732D2C59B}" presName="connectorText" presStyleLbl="sibTrans2D1" presStyleIdx="1" presStyleCnt="4"/>
      <dgm:spPr/>
    </dgm:pt>
    <dgm:pt modelId="{9B4474B7-E88C-4C10-A343-B1A33AB79D89}" type="pres">
      <dgm:prSet presAssocID="{31C845FF-F50E-477E-9A8F-922E167BA1D4}" presName="node" presStyleLbl="node1" presStyleIdx="2" presStyleCnt="5">
        <dgm:presLayoutVars>
          <dgm:bulletEnabled val="1"/>
        </dgm:presLayoutVars>
      </dgm:prSet>
      <dgm:spPr/>
    </dgm:pt>
    <dgm:pt modelId="{2140C9AE-EA62-4443-993F-2DF4D950EA0F}" type="pres">
      <dgm:prSet presAssocID="{457A09EE-FCA4-4C9F-8703-E264F3787F90}" presName="sibTrans" presStyleLbl="sibTrans2D1" presStyleIdx="2" presStyleCnt="4"/>
      <dgm:spPr/>
    </dgm:pt>
    <dgm:pt modelId="{DF4DCD74-B939-4432-BC44-2BA6882D703A}" type="pres">
      <dgm:prSet presAssocID="{457A09EE-FCA4-4C9F-8703-E264F3787F90}" presName="connectorText" presStyleLbl="sibTrans2D1" presStyleIdx="2" presStyleCnt="4"/>
      <dgm:spPr/>
    </dgm:pt>
    <dgm:pt modelId="{9D9B672C-5050-4F70-9E34-14430B5069C8}" type="pres">
      <dgm:prSet presAssocID="{D8A02430-6548-4B58-84CD-407E879F2F5F}" presName="node" presStyleLbl="node1" presStyleIdx="3" presStyleCnt="5">
        <dgm:presLayoutVars>
          <dgm:bulletEnabled val="1"/>
        </dgm:presLayoutVars>
      </dgm:prSet>
      <dgm:spPr/>
    </dgm:pt>
    <dgm:pt modelId="{2B9F809C-0046-4602-B60F-97B6DE008BD7}" type="pres">
      <dgm:prSet presAssocID="{32BA9094-B47F-427E-B21D-478BADD6869D}" presName="sibTrans" presStyleLbl="sibTrans2D1" presStyleIdx="3" presStyleCnt="4"/>
      <dgm:spPr/>
    </dgm:pt>
    <dgm:pt modelId="{62142B34-4B15-45F8-B615-D44660F9B5F6}" type="pres">
      <dgm:prSet presAssocID="{32BA9094-B47F-427E-B21D-478BADD6869D}" presName="connectorText" presStyleLbl="sibTrans2D1" presStyleIdx="3" presStyleCnt="4"/>
      <dgm:spPr/>
    </dgm:pt>
    <dgm:pt modelId="{D301ABA1-210D-4674-9230-A1CDE2AB7A4B}" type="pres">
      <dgm:prSet presAssocID="{006D4A52-FEC2-4E47-B1C1-1F687EE954DD}" presName="node" presStyleLbl="node1" presStyleIdx="4" presStyleCnt="5">
        <dgm:presLayoutVars>
          <dgm:bulletEnabled val="1"/>
        </dgm:presLayoutVars>
      </dgm:prSet>
      <dgm:spPr/>
    </dgm:pt>
  </dgm:ptLst>
  <dgm:cxnLst>
    <dgm:cxn modelId="{DBA16CCF-DB6A-4007-BF6B-081CB808DA13}" type="presOf" srcId="{31C845FF-F50E-477E-9A8F-922E167BA1D4}" destId="{9B4474B7-E88C-4C10-A343-B1A33AB79D89}" srcOrd="0" destOrd="0" presId="urn:microsoft.com/office/officeart/2005/8/layout/process5"/>
    <dgm:cxn modelId="{C91EBDC0-59FE-490F-AD92-E1F21CF262D4}" type="presOf" srcId="{26F98366-F133-4F90-8051-4147AF6984E8}" destId="{2348C296-CBCF-4262-92BB-8401E8D90FFB}" srcOrd="1" destOrd="0" presId="urn:microsoft.com/office/officeart/2005/8/layout/process5"/>
    <dgm:cxn modelId="{76BD7904-8813-4E2B-A91B-CF56502B05FC}" type="presOf" srcId="{616AF148-7C7F-4FDB-8A94-E4AA8F7354E8}" destId="{38F4C9E9-588F-4A3E-90D7-311316726B80}" srcOrd="0" destOrd="0" presId="urn:microsoft.com/office/officeart/2005/8/layout/process5"/>
    <dgm:cxn modelId="{D0767DF2-BCC6-4BFF-864A-1FD19D463398}" srcId="{182DB5EE-445B-40E8-9EFA-F5522D98099E}" destId="{006D4A52-FEC2-4E47-B1C1-1F687EE954DD}" srcOrd="4" destOrd="0" parTransId="{F3C872BC-864F-423A-AABD-57B6F0239B48}" sibTransId="{CE1E5260-648C-4B09-BFC7-7C58C84FA495}"/>
    <dgm:cxn modelId="{83A8D1F4-B45C-49EF-9752-D0820A5CD216}" type="presOf" srcId="{457A09EE-FCA4-4C9F-8703-E264F3787F90}" destId="{DF4DCD74-B939-4432-BC44-2BA6882D703A}" srcOrd="1" destOrd="0" presId="urn:microsoft.com/office/officeart/2005/8/layout/process5"/>
    <dgm:cxn modelId="{7C29C924-673B-40E7-B537-4126BB4FA974}" type="presOf" srcId="{D8A02430-6548-4B58-84CD-407E879F2F5F}" destId="{9D9B672C-5050-4F70-9E34-14430B5069C8}" srcOrd="0" destOrd="0" presId="urn:microsoft.com/office/officeart/2005/8/layout/process5"/>
    <dgm:cxn modelId="{1B95E836-2DE7-4B1A-A723-345F9ED71361}" type="presOf" srcId="{457A09EE-FCA4-4C9F-8703-E264F3787F90}" destId="{2140C9AE-EA62-4443-993F-2DF4D950EA0F}" srcOrd="0" destOrd="0" presId="urn:microsoft.com/office/officeart/2005/8/layout/process5"/>
    <dgm:cxn modelId="{F1673934-1504-4C59-9E3D-BC50BD601E43}" type="presOf" srcId="{32BA9094-B47F-427E-B21D-478BADD6869D}" destId="{2B9F809C-0046-4602-B60F-97B6DE008BD7}" srcOrd="0" destOrd="0" presId="urn:microsoft.com/office/officeart/2005/8/layout/process5"/>
    <dgm:cxn modelId="{D2502B02-9376-46E2-8681-302E59846C1D}" type="presOf" srcId="{32BA9094-B47F-427E-B21D-478BADD6869D}" destId="{62142B34-4B15-45F8-B615-D44660F9B5F6}" srcOrd="1" destOrd="0" presId="urn:microsoft.com/office/officeart/2005/8/layout/process5"/>
    <dgm:cxn modelId="{4C817504-43B6-446C-81FB-716E6869F151}" type="presOf" srcId="{B736C4C4-5598-49AF-9B3E-DF2732D2C59B}" destId="{CA5B5BCE-022C-48A7-A4E6-DF9392AC7A7E}" srcOrd="1" destOrd="0" presId="urn:microsoft.com/office/officeart/2005/8/layout/process5"/>
    <dgm:cxn modelId="{61A9353E-2FCC-408D-B729-B8774CB06765}" srcId="{182DB5EE-445B-40E8-9EFA-F5522D98099E}" destId="{B8914BA0-55C0-4193-8C67-25E52FED2AAE}" srcOrd="1" destOrd="0" parTransId="{7D05A912-93BA-4C1C-A4F3-73CB0E180CD3}" sibTransId="{B736C4C4-5598-49AF-9B3E-DF2732D2C59B}"/>
    <dgm:cxn modelId="{2D6D3B73-310E-4CB1-BE9B-E44F59F19589}" type="presOf" srcId="{182DB5EE-445B-40E8-9EFA-F5522D98099E}" destId="{58AC4DBA-40F7-4D4A-8DF8-0943E7EC8C82}" srcOrd="0" destOrd="0" presId="urn:microsoft.com/office/officeart/2005/8/layout/process5"/>
    <dgm:cxn modelId="{61FAFDE6-C359-4189-A76D-F0DB972E0B9F}" type="presOf" srcId="{B8914BA0-55C0-4193-8C67-25E52FED2AAE}" destId="{54490822-372D-427D-89B3-CC614ACA4EF4}" srcOrd="0" destOrd="0" presId="urn:microsoft.com/office/officeart/2005/8/layout/process5"/>
    <dgm:cxn modelId="{C15B8263-5442-45B1-BD2C-7154C80898D7}" type="presOf" srcId="{B736C4C4-5598-49AF-9B3E-DF2732D2C59B}" destId="{2F6D18FA-16DF-4DD5-A3AF-0599494884EC}" srcOrd="0" destOrd="0" presId="urn:microsoft.com/office/officeart/2005/8/layout/process5"/>
    <dgm:cxn modelId="{AB76D314-0BE3-4385-9EA1-B10C083AE673}" type="presOf" srcId="{26F98366-F133-4F90-8051-4147AF6984E8}" destId="{EA12702D-CA0C-47FE-A655-4CE7A696278A}" srcOrd="0" destOrd="0" presId="urn:microsoft.com/office/officeart/2005/8/layout/process5"/>
    <dgm:cxn modelId="{94C08C57-F9FB-4DA2-BD5D-D99B07CD87E3}" srcId="{182DB5EE-445B-40E8-9EFA-F5522D98099E}" destId="{31C845FF-F50E-477E-9A8F-922E167BA1D4}" srcOrd="2" destOrd="0" parTransId="{517E6D13-0344-4A03-8A76-3757EF1FE9F5}" sibTransId="{457A09EE-FCA4-4C9F-8703-E264F3787F90}"/>
    <dgm:cxn modelId="{A6B1CB76-2904-48BC-8D4D-53D05F33B211}" srcId="{182DB5EE-445B-40E8-9EFA-F5522D98099E}" destId="{616AF148-7C7F-4FDB-8A94-E4AA8F7354E8}" srcOrd="0" destOrd="0" parTransId="{E4EC8BF5-32A0-4D18-88CF-03B54C493E5D}" sibTransId="{26F98366-F133-4F90-8051-4147AF6984E8}"/>
    <dgm:cxn modelId="{4ED6897E-6AFF-4A39-B1FA-CA13ADCB9C93}" type="presOf" srcId="{006D4A52-FEC2-4E47-B1C1-1F687EE954DD}" destId="{D301ABA1-210D-4674-9230-A1CDE2AB7A4B}" srcOrd="0" destOrd="0" presId="urn:microsoft.com/office/officeart/2005/8/layout/process5"/>
    <dgm:cxn modelId="{A3690E08-650D-4F29-AFFC-CBF01804F719}" srcId="{182DB5EE-445B-40E8-9EFA-F5522D98099E}" destId="{D8A02430-6548-4B58-84CD-407E879F2F5F}" srcOrd="3" destOrd="0" parTransId="{12A3F99B-AEBB-45E9-98F3-CC7100EA9523}" sibTransId="{32BA9094-B47F-427E-B21D-478BADD6869D}"/>
    <dgm:cxn modelId="{DD11828C-B336-4BF7-97E2-DE45EFAD4E33}" type="presParOf" srcId="{58AC4DBA-40F7-4D4A-8DF8-0943E7EC8C82}" destId="{38F4C9E9-588F-4A3E-90D7-311316726B80}" srcOrd="0" destOrd="0" presId="urn:microsoft.com/office/officeart/2005/8/layout/process5"/>
    <dgm:cxn modelId="{5712FAE2-3A67-46D9-8C6A-DB184CD3458E}" type="presParOf" srcId="{58AC4DBA-40F7-4D4A-8DF8-0943E7EC8C82}" destId="{EA12702D-CA0C-47FE-A655-4CE7A696278A}" srcOrd="1" destOrd="0" presId="urn:microsoft.com/office/officeart/2005/8/layout/process5"/>
    <dgm:cxn modelId="{442F9CB2-7A79-43AE-9302-E8FA01D8D2B2}" type="presParOf" srcId="{EA12702D-CA0C-47FE-A655-4CE7A696278A}" destId="{2348C296-CBCF-4262-92BB-8401E8D90FFB}" srcOrd="0" destOrd="0" presId="urn:microsoft.com/office/officeart/2005/8/layout/process5"/>
    <dgm:cxn modelId="{A7A12253-279D-4EDB-926F-05644C7A7925}" type="presParOf" srcId="{58AC4DBA-40F7-4D4A-8DF8-0943E7EC8C82}" destId="{54490822-372D-427D-89B3-CC614ACA4EF4}" srcOrd="2" destOrd="0" presId="urn:microsoft.com/office/officeart/2005/8/layout/process5"/>
    <dgm:cxn modelId="{7AF34709-F68E-485E-8A65-B5D05A2255A0}" type="presParOf" srcId="{58AC4DBA-40F7-4D4A-8DF8-0943E7EC8C82}" destId="{2F6D18FA-16DF-4DD5-A3AF-0599494884EC}" srcOrd="3" destOrd="0" presId="urn:microsoft.com/office/officeart/2005/8/layout/process5"/>
    <dgm:cxn modelId="{3F365F48-D1D6-4E88-8AD6-7BFC3CCA1AFF}" type="presParOf" srcId="{2F6D18FA-16DF-4DD5-A3AF-0599494884EC}" destId="{CA5B5BCE-022C-48A7-A4E6-DF9392AC7A7E}" srcOrd="0" destOrd="0" presId="urn:microsoft.com/office/officeart/2005/8/layout/process5"/>
    <dgm:cxn modelId="{B4F50AD4-67D3-43CF-878E-A99D9BC1E192}" type="presParOf" srcId="{58AC4DBA-40F7-4D4A-8DF8-0943E7EC8C82}" destId="{9B4474B7-E88C-4C10-A343-B1A33AB79D89}" srcOrd="4" destOrd="0" presId="urn:microsoft.com/office/officeart/2005/8/layout/process5"/>
    <dgm:cxn modelId="{81AA4580-4D9C-40F0-8832-878BA88F2A97}" type="presParOf" srcId="{58AC4DBA-40F7-4D4A-8DF8-0943E7EC8C82}" destId="{2140C9AE-EA62-4443-993F-2DF4D950EA0F}" srcOrd="5" destOrd="0" presId="urn:microsoft.com/office/officeart/2005/8/layout/process5"/>
    <dgm:cxn modelId="{37A3C80B-F3A4-4632-8E17-6C039F75D654}" type="presParOf" srcId="{2140C9AE-EA62-4443-993F-2DF4D950EA0F}" destId="{DF4DCD74-B939-4432-BC44-2BA6882D703A}" srcOrd="0" destOrd="0" presId="urn:microsoft.com/office/officeart/2005/8/layout/process5"/>
    <dgm:cxn modelId="{2A3081DD-C590-4CB6-AB6E-C3EDBDEBF6DB}" type="presParOf" srcId="{58AC4DBA-40F7-4D4A-8DF8-0943E7EC8C82}" destId="{9D9B672C-5050-4F70-9E34-14430B5069C8}" srcOrd="6" destOrd="0" presId="urn:microsoft.com/office/officeart/2005/8/layout/process5"/>
    <dgm:cxn modelId="{DFBEC689-6DB2-4859-9D5A-BB9655658A56}" type="presParOf" srcId="{58AC4DBA-40F7-4D4A-8DF8-0943E7EC8C82}" destId="{2B9F809C-0046-4602-B60F-97B6DE008BD7}" srcOrd="7" destOrd="0" presId="urn:microsoft.com/office/officeart/2005/8/layout/process5"/>
    <dgm:cxn modelId="{F6A3748F-D734-403C-A1DB-9DA85BAD7FFE}" type="presParOf" srcId="{2B9F809C-0046-4602-B60F-97B6DE008BD7}" destId="{62142B34-4B15-45F8-B615-D44660F9B5F6}" srcOrd="0" destOrd="0" presId="urn:microsoft.com/office/officeart/2005/8/layout/process5"/>
    <dgm:cxn modelId="{7A6EEC5B-1E1C-4816-A010-FB3C707D23B7}" type="presParOf" srcId="{58AC4DBA-40F7-4D4A-8DF8-0943E7EC8C82}" destId="{D301ABA1-210D-4674-9230-A1CDE2AB7A4B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4C9E9-588F-4A3E-90D7-311316726B80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迷你卡丁車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EA12702D-CA0C-47FE-A655-4CE7A696278A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54490822-372D-427D-89B3-CC614ACA4EF4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星空小飛碟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2F6D18FA-16DF-4DD5-A3AF-0599494884EC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9B4474B7-E88C-4C10-A343-B1A33AB79D89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坦克大戰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2140C9AE-EA62-4443-993F-2DF4D950EA0F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9D9B672C-5050-4F70-9E34-14430B5069C8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旋轉咖啡杯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2B9F809C-0046-4602-B60F-97B6DE008BD7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D301ABA1-210D-4674-9230-A1CDE2AB7A4B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遊戲區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969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10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39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38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479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97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50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24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02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0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142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0F6F5-8AF4-4A7B-BDC8-7FE939B68102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5B042-733C-4D53-8E30-12B4A14B2B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375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昀叡  規劃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58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8179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5715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1487344"/>
              </p:ext>
            </p:extLst>
          </p:nvPr>
        </p:nvGraphicFramePr>
        <p:xfrm>
          <a:off x="838200" y="1825625"/>
          <a:ext cx="10633364" cy="3813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9052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19052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19052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19052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19052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19052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19052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1641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25850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1912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191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217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摩天輪	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摩天輪直徑</a:t>
            </a:r>
            <a:r>
              <a:rPr lang="en-US" altLang="zh-TW" dirty="0" smtClean="0"/>
              <a:t>40</a:t>
            </a:r>
            <a:r>
              <a:rPr lang="zh-TW" altLang="en-US" dirty="0" smtClean="0"/>
              <a:t>公尺並設有</a:t>
            </a:r>
            <a:r>
              <a:rPr lang="en-US" altLang="zh-TW" dirty="0" smtClean="0"/>
              <a:t>27</a:t>
            </a:r>
            <a:r>
              <a:rPr lang="zh-TW" altLang="en-US" dirty="0" smtClean="0"/>
              <a:t>個座艙，為園區主要地標，搭乘時可鳥瞰臺北盆地之美景。</a:t>
            </a:r>
          </a:p>
          <a:p>
            <a:endParaRPr lang="zh-TW" altLang="en-US" dirty="0" smtClean="0"/>
          </a:p>
          <a:p>
            <a:r>
              <a:rPr lang="zh-TW" altLang="en-US" dirty="0" smtClean="0"/>
              <a:t>尖叫指數</a:t>
            </a:r>
          </a:p>
          <a:p>
            <a:r>
              <a:rPr lang="zh-TW" altLang="en-US" dirty="0" smtClean="0"/>
              <a:t>⚡⚡☁☁☁</a:t>
            </a:r>
            <a:endParaRPr lang="zh-TW" altLang="en-US" dirty="0"/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825625"/>
            <a:ext cx="4805892" cy="360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4170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銀河號	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環繞園區的單軌列車，行程中可一覽園區美景。</a:t>
            </a:r>
          </a:p>
          <a:p>
            <a:endParaRPr lang="zh-TW" altLang="en-US" dirty="0" smtClean="0"/>
          </a:p>
          <a:p>
            <a:r>
              <a:rPr lang="zh-TW" altLang="en-US" dirty="0" smtClean="0"/>
              <a:t>尖叫指數</a:t>
            </a:r>
          </a:p>
          <a:p>
            <a:r>
              <a:rPr lang="zh-TW" altLang="en-US" dirty="0" smtClean="0"/>
              <a:t>⚡⚡☁☁☁</a:t>
            </a:r>
            <a:endParaRPr lang="zh-TW" altLang="en-US" dirty="0"/>
          </a:p>
        </p:txBody>
      </p:sp>
      <p:pic>
        <p:nvPicPr>
          <p:cNvPr id="2050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825625"/>
            <a:ext cx="4805892" cy="360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045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3228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兒童新樂園微</a:t>
            </a:r>
            <a:r>
              <a:rPr lang="zh-TW" altLang="en-US" dirty="0" smtClean="0"/>
              <a:t>兒</a:t>
            </a:r>
            <a:r>
              <a:rPr lang="zh-TW" altLang="en-US" dirty="0" smtClean="0"/>
              <a:t>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690688"/>
            <a:ext cx="6392332" cy="35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48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169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摩天輪 </vt:lpstr>
      <vt:lpstr> 銀河號 </vt:lpstr>
      <vt:lpstr>資料來源</vt:lpstr>
      <vt:lpstr>兒童新樂園微兒電影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3</cp:revision>
  <dcterms:created xsi:type="dcterms:W3CDTF">2023-01-16T03:44:49Z</dcterms:created>
  <dcterms:modified xsi:type="dcterms:W3CDTF">2023-01-16T04:02:03Z</dcterms:modified>
</cp:coreProperties>
</file>