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908BC1-B4FD-4B0D-BF6C-5AD13B1FCFEA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52F7CA94-4B53-4471-B31E-8B77674C8F83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5C2B0885-011F-49CE-AC72-78262B4FC733}" type="parTrans" cxnId="{54EC91D0-F525-4677-93B5-DB5CF07264CB}">
      <dgm:prSet/>
      <dgm:spPr/>
      <dgm:t>
        <a:bodyPr/>
        <a:lstStyle/>
        <a:p>
          <a:endParaRPr lang="zh-TW" altLang="en-US"/>
        </a:p>
      </dgm:t>
    </dgm:pt>
    <dgm:pt modelId="{0EC8F58C-42D4-4C38-A191-4F39ED2F8120}" type="sibTrans" cxnId="{54EC91D0-F525-4677-93B5-DB5CF07264CB}">
      <dgm:prSet/>
      <dgm:spPr/>
      <dgm:t>
        <a:bodyPr/>
        <a:lstStyle/>
        <a:p>
          <a:endParaRPr lang="zh-TW" altLang="en-US"/>
        </a:p>
      </dgm:t>
    </dgm:pt>
    <dgm:pt modelId="{39E5F6AB-2227-4C70-B349-AE5414D18988}">
      <dgm:prSet phldrT="[文字]"/>
      <dgm:spPr/>
      <dgm:t>
        <a:bodyPr/>
        <a:lstStyle/>
        <a:p>
          <a:r>
            <a:rPr lang="zh-TW" altLang="en-US" dirty="0" smtClean="0"/>
            <a:t>卡丁車</a:t>
          </a:r>
          <a:endParaRPr lang="zh-TW" altLang="en-US" dirty="0"/>
        </a:p>
      </dgm:t>
    </dgm:pt>
    <dgm:pt modelId="{4E5B563E-7FE0-4E02-8462-2AD4C6A6D3BA}" type="parTrans" cxnId="{5801477C-C3D8-42E2-A025-D9BF7F2AC757}">
      <dgm:prSet/>
      <dgm:spPr/>
      <dgm:t>
        <a:bodyPr/>
        <a:lstStyle/>
        <a:p>
          <a:endParaRPr lang="zh-TW" altLang="en-US"/>
        </a:p>
      </dgm:t>
    </dgm:pt>
    <dgm:pt modelId="{1F7C67CE-557F-4759-9602-A73063D667EB}" type="sibTrans" cxnId="{5801477C-C3D8-42E2-A025-D9BF7F2AC757}">
      <dgm:prSet/>
      <dgm:spPr/>
      <dgm:t>
        <a:bodyPr/>
        <a:lstStyle/>
        <a:p>
          <a:endParaRPr lang="zh-TW" altLang="en-US"/>
        </a:p>
      </dgm:t>
    </dgm:pt>
    <dgm:pt modelId="{CE8C8B7D-8AFC-4500-B436-A7E969D61EBE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87DBA897-432C-49CE-AA67-08126C3F8903}" type="parTrans" cxnId="{33A6DBF0-D34A-4540-876B-C4F99DD5EE4D}">
      <dgm:prSet/>
      <dgm:spPr/>
      <dgm:t>
        <a:bodyPr/>
        <a:lstStyle/>
        <a:p>
          <a:endParaRPr lang="zh-TW" altLang="en-US"/>
        </a:p>
      </dgm:t>
    </dgm:pt>
    <dgm:pt modelId="{244F1637-0273-4475-853E-E50148CB578E}" type="sibTrans" cxnId="{33A6DBF0-D34A-4540-876B-C4F99DD5EE4D}">
      <dgm:prSet/>
      <dgm:spPr/>
      <dgm:t>
        <a:bodyPr/>
        <a:lstStyle/>
        <a:p>
          <a:endParaRPr lang="zh-TW" altLang="en-US"/>
        </a:p>
      </dgm:t>
    </dgm:pt>
    <dgm:pt modelId="{77E14073-0DB2-4061-9AF8-4364E21EDE4F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010D4ABA-B3A5-4881-AADB-D0014982CC64}" type="parTrans" cxnId="{596AED0D-AB89-44A7-874B-514A01B4D2C0}">
      <dgm:prSet/>
      <dgm:spPr/>
      <dgm:t>
        <a:bodyPr/>
        <a:lstStyle/>
        <a:p>
          <a:endParaRPr lang="zh-TW" altLang="en-US"/>
        </a:p>
      </dgm:t>
    </dgm:pt>
    <dgm:pt modelId="{7D43AFB3-908E-45D1-A35F-203E24A0CCE7}" type="sibTrans" cxnId="{596AED0D-AB89-44A7-874B-514A01B4D2C0}">
      <dgm:prSet/>
      <dgm:spPr/>
      <dgm:t>
        <a:bodyPr/>
        <a:lstStyle/>
        <a:p>
          <a:endParaRPr lang="zh-TW" altLang="en-US"/>
        </a:p>
      </dgm:t>
    </dgm:pt>
    <dgm:pt modelId="{993AA88D-F6A4-492E-AC1A-709439AC39D7}" type="pres">
      <dgm:prSet presAssocID="{AD908BC1-B4FD-4B0D-BF6C-5AD13B1FCFE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9836E05-CCED-44D3-AF84-9D3D6B49209C}" type="pres">
      <dgm:prSet presAssocID="{52F7CA94-4B53-4471-B31E-8B77674C8F8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BAA6A3-9607-41A8-90FD-C04B82E4F10E}" type="pres">
      <dgm:prSet presAssocID="{0EC8F58C-42D4-4C38-A191-4F39ED2F8120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A2700305-623D-4B07-AE27-4C4208FA3815}" type="pres">
      <dgm:prSet presAssocID="{0EC8F58C-42D4-4C38-A191-4F39ED2F8120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BA600357-BBC6-462D-9827-7A986168F46C}" type="pres">
      <dgm:prSet presAssocID="{39E5F6AB-2227-4C70-B349-AE5414D1898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B26F04-9379-41AA-856C-E094701332FF}" type="pres">
      <dgm:prSet presAssocID="{1F7C67CE-557F-4759-9602-A73063D667EB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34029B13-EF89-4782-A225-39B6B4487BED}" type="pres">
      <dgm:prSet presAssocID="{1F7C67CE-557F-4759-9602-A73063D667EB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0BBD257D-0DF8-470A-9758-0D1431A86F05}" type="pres">
      <dgm:prSet presAssocID="{CE8C8B7D-8AFC-4500-B436-A7E969D61EB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35C26E-F74E-4365-BB89-2519B185DCE6}" type="pres">
      <dgm:prSet presAssocID="{244F1637-0273-4475-853E-E50148CB578E}" presName="sibTrans" presStyleLbl="sibTrans2D1" presStyleIdx="2" presStyleCnt="3" custLinFactNeighborX="-11380" custLinFactNeighborY="-1"/>
      <dgm:spPr/>
      <dgm:t>
        <a:bodyPr/>
        <a:lstStyle/>
        <a:p>
          <a:endParaRPr lang="zh-TW" altLang="en-US"/>
        </a:p>
      </dgm:t>
    </dgm:pt>
    <dgm:pt modelId="{BD941D12-18CD-4F11-8564-7CE94000D275}" type="pres">
      <dgm:prSet presAssocID="{244F1637-0273-4475-853E-E50148CB578E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50AD8C38-7520-46E7-AF33-3DF3D0839B90}" type="pres">
      <dgm:prSet presAssocID="{77E14073-0DB2-4061-9AF8-4364E21EDE4F}" presName="node" presStyleLbl="node1" presStyleIdx="3" presStyleCnt="4" custLinFactNeighborX="0" custLinFactNeighborY="-72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5BE4360-0A60-4A72-A33C-472508F860A1}" type="presOf" srcId="{1F7C67CE-557F-4759-9602-A73063D667EB}" destId="{34029B13-EF89-4782-A225-39B6B4487BED}" srcOrd="1" destOrd="0" presId="urn:microsoft.com/office/officeart/2005/8/layout/process5"/>
    <dgm:cxn modelId="{C4247065-2A75-4626-8055-7D9394E55A61}" type="presOf" srcId="{1F7C67CE-557F-4759-9602-A73063D667EB}" destId="{51B26F04-9379-41AA-856C-E094701332FF}" srcOrd="0" destOrd="0" presId="urn:microsoft.com/office/officeart/2005/8/layout/process5"/>
    <dgm:cxn modelId="{C38A75D6-E6CA-4303-A5AB-7DD9DFFF5AED}" type="presOf" srcId="{244F1637-0273-4475-853E-E50148CB578E}" destId="{BD941D12-18CD-4F11-8564-7CE94000D275}" srcOrd="1" destOrd="0" presId="urn:microsoft.com/office/officeart/2005/8/layout/process5"/>
    <dgm:cxn modelId="{25409BE2-8772-4A77-B4F9-1D46C7AAC371}" type="presOf" srcId="{AD908BC1-B4FD-4B0D-BF6C-5AD13B1FCFEA}" destId="{993AA88D-F6A4-492E-AC1A-709439AC39D7}" srcOrd="0" destOrd="0" presId="urn:microsoft.com/office/officeart/2005/8/layout/process5"/>
    <dgm:cxn modelId="{1754365B-74C2-445D-86FB-3BA4FA3E6723}" type="presOf" srcId="{CE8C8B7D-8AFC-4500-B436-A7E969D61EBE}" destId="{0BBD257D-0DF8-470A-9758-0D1431A86F05}" srcOrd="0" destOrd="0" presId="urn:microsoft.com/office/officeart/2005/8/layout/process5"/>
    <dgm:cxn modelId="{A9B83EBF-781A-4762-9B19-282025DEC29A}" type="presOf" srcId="{77E14073-0DB2-4061-9AF8-4364E21EDE4F}" destId="{50AD8C38-7520-46E7-AF33-3DF3D0839B90}" srcOrd="0" destOrd="0" presId="urn:microsoft.com/office/officeart/2005/8/layout/process5"/>
    <dgm:cxn modelId="{5801477C-C3D8-42E2-A025-D9BF7F2AC757}" srcId="{AD908BC1-B4FD-4B0D-BF6C-5AD13B1FCFEA}" destId="{39E5F6AB-2227-4C70-B349-AE5414D18988}" srcOrd="1" destOrd="0" parTransId="{4E5B563E-7FE0-4E02-8462-2AD4C6A6D3BA}" sibTransId="{1F7C67CE-557F-4759-9602-A73063D667EB}"/>
    <dgm:cxn modelId="{33A6DBF0-D34A-4540-876B-C4F99DD5EE4D}" srcId="{AD908BC1-B4FD-4B0D-BF6C-5AD13B1FCFEA}" destId="{CE8C8B7D-8AFC-4500-B436-A7E969D61EBE}" srcOrd="2" destOrd="0" parTransId="{87DBA897-432C-49CE-AA67-08126C3F8903}" sibTransId="{244F1637-0273-4475-853E-E50148CB578E}"/>
    <dgm:cxn modelId="{54EC91D0-F525-4677-93B5-DB5CF07264CB}" srcId="{AD908BC1-B4FD-4B0D-BF6C-5AD13B1FCFEA}" destId="{52F7CA94-4B53-4471-B31E-8B77674C8F83}" srcOrd="0" destOrd="0" parTransId="{5C2B0885-011F-49CE-AC72-78262B4FC733}" sibTransId="{0EC8F58C-42D4-4C38-A191-4F39ED2F8120}"/>
    <dgm:cxn modelId="{033352DE-F35E-4A93-9E00-1AFCCE6776C8}" type="presOf" srcId="{39E5F6AB-2227-4C70-B349-AE5414D18988}" destId="{BA600357-BBC6-462D-9827-7A986168F46C}" srcOrd="0" destOrd="0" presId="urn:microsoft.com/office/officeart/2005/8/layout/process5"/>
    <dgm:cxn modelId="{596AED0D-AB89-44A7-874B-514A01B4D2C0}" srcId="{AD908BC1-B4FD-4B0D-BF6C-5AD13B1FCFEA}" destId="{77E14073-0DB2-4061-9AF8-4364E21EDE4F}" srcOrd="3" destOrd="0" parTransId="{010D4ABA-B3A5-4881-AADB-D0014982CC64}" sibTransId="{7D43AFB3-908E-45D1-A35F-203E24A0CCE7}"/>
    <dgm:cxn modelId="{33AC5383-3D56-4929-A48F-FCC09780A298}" type="presOf" srcId="{0EC8F58C-42D4-4C38-A191-4F39ED2F8120}" destId="{8ABAA6A3-9607-41A8-90FD-C04B82E4F10E}" srcOrd="0" destOrd="0" presId="urn:microsoft.com/office/officeart/2005/8/layout/process5"/>
    <dgm:cxn modelId="{58C4239E-EA4C-4027-89FD-FAA3FC1FA770}" type="presOf" srcId="{0EC8F58C-42D4-4C38-A191-4F39ED2F8120}" destId="{A2700305-623D-4B07-AE27-4C4208FA3815}" srcOrd="1" destOrd="0" presId="urn:microsoft.com/office/officeart/2005/8/layout/process5"/>
    <dgm:cxn modelId="{B41480EC-7D91-4EE2-A9C4-05CF19C714EE}" type="presOf" srcId="{52F7CA94-4B53-4471-B31E-8B77674C8F83}" destId="{B9836E05-CCED-44D3-AF84-9D3D6B49209C}" srcOrd="0" destOrd="0" presId="urn:microsoft.com/office/officeart/2005/8/layout/process5"/>
    <dgm:cxn modelId="{DB169316-D9CD-4397-BCD7-7199E755972D}" type="presOf" srcId="{244F1637-0273-4475-853E-E50148CB578E}" destId="{9C35C26E-F74E-4365-BB89-2519B185DCE6}" srcOrd="0" destOrd="0" presId="urn:microsoft.com/office/officeart/2005/8/layout/process5"/>
    <dgm:cxn modelId="{6BAE8F4B-2C55-433E-9F69-823A1815CEE1}" type="presParOf" srcId="{993AA88D-F6A4-492E-AC1A-709439AC39D7}" destId="{B9836E05-CCED-44D3-AF84-9D3D6B49209C}" srcOrd="0" destOrd="0" presId="urn:microsoft.com/office/officeart/2005/8/layout/process5"/>
    <dgm:cxn modelId="{61F61FA9-224E-40CC-8455-1687C6BA3B93}" type="presParOf" srcId="{993AA88D-F6A4-492E-AC1A-709439AC39D7}" destId="{8ABAA6A3-9607-41A8-90FD-C04B82E4F10E}" srcOrd="1" destOrd="0" presId="urn:microsoft.com/office/officeart/2005/8/layout/process5"/>
    <dgm:cxn modelId="{FBA55D60-1764-4758-B9B2-30E5FA518563}" type="presParOf" srcId="{8ABAA6A3-9607-41A8-90FD-C04B82E4F10E}" destId="{A2700305-623D-4B07-AE27-4C4208FA3815}" srcOrd="0" destOrd="0" presId="urn:microsoft.com/office/officeart/2005/8/layout/process5"/>
    <dgm:cxn modelId="{7A49CD2B-8151-420E-AD04-1A4E8D8AEF4A}" type="presParOf" srcId="{993AA88D-F6A4-492E-AC1A-709439AC39D7}" destId="{BA600357-BBC6-462D-9827-7A986168F46C}" srcOrd="2" destOrd="0" presId="urn:microsoft.com/office/officeart/2005/8/layout/process5"/>
    <dgm:cxn modelId="{F0C92199-CABD-4BC6-80FE-D7228BFF34EC}" type="presParOf" srcId="{993AA88D-F6A4-492E-AC1A-709439AC39D7}" destId="{51B26F04-9379-41AA-856C-E094701332FF}" srcOrd="3" destOrd="0" presId="urn:microsoft.com/office/officeart/2005/8/layout/process5"/>
    <dgm:cxn modelId="{9D11EC0E-AEC5-4172-A2A2-70B8352AFDF2}" type="presParOf" srcId="{51B26F04-9379-41AA-856C-E094701332FF}" destId="{34029B13-EF89-4782-A225-39B6B4487BED}" srcOrd="0" destOrd="0" presId="urn:microsoft.com/office/officeart/2005/8/layout/process5"/>
    <dgm:cxn modelId="{78BCD346-AF9F-471B-9C79-C3726D966E26}" type="presParOf" srcId="{993AA88D-F6A4-492E-AC1A-709439AC39D7}" destId="{0BBD257D-0DF8-470A-9758-0D1431A86F05}" srcOrd="4" destOrd="0" presId="urn:microsoft.com/office/officeart/2005/8/layout/process5"/>
    <dgm:cxn modelId="{424B0F67-A457-4297-AA5B-BC159A488B3B}" type="presParOf" srcId="{993AA88D-F6A4-492E-AC1A-709439AC39D7}" destId="{9C35C26E-F74E-4365-BB89-2519B185DCE6}" srcOrd="5" destOrd="0" presId="urn:microsoft.com/office/officeart/2005/8/layout/process5"/>
    <dgm:cxn modelId="{58094516-6CE6-4710-B59F-D8D9784E8ABB}" type="presParOf" srcId="{9C35C26E-F74E-4365-BB89-2519B185DCE6}" destId="{BD941D12-18CD-4F11-8564-7CE94000D275}" srcOrd="0" destOrd="0" presId="urn:microsoft.com/office/officeart/2005/8/layout/process5"/>
    <dgm:cxn modelId="{68C2DDC6-2234-4ABA-806C-84A96565BB27}" type="presParOf" srcId="{993AA88D-F6A4-492E-AC1A-709439AC39D7}" destId="{50AD8C38-7520-46E7-AF33-3DF3D0839B90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836E05-CCED-44D3-AF84-9D3D6B49209C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8ABAA6A3-9607-41A8-90FD-C04B82E4F10E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BA600357-BBC6-462D-9827-7A986168F46C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卡丁車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51B26F04-9379-41AA-856C-E094701332FF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0BBD257D-0DF8-470A-9758-0D1431A86F05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海盜船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9C35C26E-F74E-4365-BB89-2519B185DCE6}">
      <dsp:nvSpPr>
        <dsp:cNvPr id="0" name=""/>
        <dsp:cNvSpPr/>
      </dsp:nvSpPr>
      <dsp:spPr>
        <a:xfrm rot="5400000">
          <a:off x="8745263" y="1765537"/>
          <a:ext cx="51352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-5400000">
        <a:off x="8799940" y="1845583"/>
        <a:ext cx="404168" cy="359465"/>
      </dsp:txXfrm>
    </dsp:sp>
    <dsp:sp modelId="{50AD8C38-7520-46E7-AF33-3DF3D0839B90}">
      <dsp:nvSpPr>
        <dsp:cNvPr id="0" name=""/>
        <dsp:cNvSpPr/>
      </dsp:nvSpPr>
      <dsp:spPr>
        <a:xfrm>
          <a:off x="7702368" y="2601339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碰碰車</a:t>
          </a:r>
          <a:endParaRPr lang="zh-TW" altLang="en-US" sz="4400" kern="1200" dirty="0"/>
        </a:p>
      </dsp:txBody>
      <dsp:txXfrm>
        <a:off x="7750101" y="2649072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B9B4D5-2F36-48ED-9DF1-53020816FB3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B1FE4-BBEC-4FFC-AA9C-56C44E555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500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480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9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368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391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065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872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89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52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13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62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23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40000">
              <a:srgbClr val="FFC000"/>
            </a:gs>
            <a:gs pos="76000">
              <a:schemeClr val="accent2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9ED07-8782-4C82-B417-33CF4A2F8A8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5918C-1FCA-45C1-80C5-D53E9B4CE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17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到兒童新樂園玩</a:t>
            </a:r>
            <a:endParaRPr lang="zh-TW" altLang="en-US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規劃峻銓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2236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1371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942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686209"/>
              </p:ext>
            </p:extLst>
          </p:nvPr>
        </p:nvGraphicFramePr>
        <p:xfrm>
          <a:off x="838201" y="1825623"/>
          <a:ext cx="10515603" cy="4159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52709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72384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47113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2437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205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922826" y="0"/>
            <a:ext cx="6269174" cy="6858000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72372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0"/>
            <a:ext cx="6235337" cy="685800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409799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986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85108" y="1136468"/>
            <a:ext cx="7262949" cy="5721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5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164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Calibri Light</vt:lpstr>
      <vt:lpstr>Office 佈景主題</vt:lpstr>
      <vt:lpstr>到兒童新樂園玩</vt:lpstr>
      <vt:lpstr>規劃</vt:lpstr>
      <vt:lpstr>票價</vt:lpstr>
      <vt:lpstr>魔法星際飛車</vt:lpstr>
      <vt:lpstr>幸福碰碰車</vt:lpstr>
      <vt:lpstr>資料來源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9</cp:revision>
  <dcterms:created xsi:type="dcterms:W3CDTF">2022-12-26T03:38:22Z</dcterms:created>
  <dcterms:modified xsi:type="dcterms:W3CDTF">2023-01-16T03:54:44Z</dcterms:modified>
</cp:coreProperties>
</file>