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7C557-213F-4E47-AD06-181186B2D0F9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2EB9F53-81A5-4C06-9E9C-85396B36ABE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C95048AE-3F1A-4058-87E0-6120E984D879}" type="parTrans" cxnId="{DD9FE462-0109-45B2-B0F4-74F30227E5C1}">
      <dgm:prSet/>
      <dgm:spPr/>
      <dgm:t>
        <a:bodyPr/>
        <a:lstStyle/>
        <a:p>
          <a:endParaRPr lang="zh-TW" altLang="en-US"/>
        </a:p>
      </dgm:t>
    </dgm:pt>
    <dgm:pt modelId="{C382671F-60FC-4D0F-99CD-BDC9E50470AA}" type="sibTrans" cxnId="{DD9FE462-0109-45B2-B0F4-74F30227E5C1}">
      <dgm:prSet/>
      <dgm:spPr/>
      <dgm:t>
        <a:bodyPr/>
        <a:lstStyle/>
        <a:p>
          <a:endParaRPr lang="zh-TW" altLang="en-US"/>
        </a:p>
      </dgm:t>
    </dgm:pt>
    <dgm:pt modelId="{9EC50B0F-FB1B-4E8A-B3AE-73560D2F0E65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676E04C2-AF9D-489C-A782-920A249746DB}" type="parTrans" cxnId="{C59536F9-3B9F-46AF-B3A3-B9815A78D9BF}">
      <dgm:prSet/>
      <dgm:spPr/>
      <dgm:t>
        <a:bodyPr/>
        <a:lstStyle/>
        <a:p>
          <a:endParaRPr lang="zh-TW" altLang="en-US"/>
        </a:p>
      </dgm:t>
    </dgm:pt>
    <dgm:pt modelId="{A0BA7121-A08F-4FE7-A7B2-49CBF5C8D39C}" type="sibTrans" cxnId="{C59536F9-3B9F-46AF-B3A3-B9815A78D9BF}">
      <dgm:prSet/>
      <dgm:spPr/>
      <dgm:t>
        <a:bodyPr/>
        <a:lstStyle/>
        <a:p>
          <a:endParaRPr lang="zh-TW" altLang="en-US"/>
        </a:p>
      </dgm:t>
    </dgm:pt>
    <dgm:pt modelId="{8CF607AE-7D07-4A56-A5B5-A97B1868D7F4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93AF1F3-5B44-45D9-A1BB-494E0AA6324A}" type="parTrans" cxnId="{39E4C4BE-7441-4E06-842A-E20FC7D953E7}">
      <dgm:prSet/>
      <dgm:spPr/>
      <dgm:t>
        <a:bodyPr/>
        <a:lstStyle/>
        <a:p>
          <a:endParaRPr lang="zh-TW" altLang="en-US"/>
        </a:p>
      </dgm:t>
    </dgm:pt>
    <dgm:pt modelId="{CB7B290E-674F-46EB-966A-A0AE98C45E2F}" type="sibTrans" cxnId="{39E4C4BE-7441-4E06-842A-E20FC7D953E7}">
      <dgm:prSet/>
      <dgm:spPr/>
      <dgm:t>
        <a:bodyPr/>
        <a:lstStyle/>
        <a:p>
          <a:endParaRPr lang="zh-TW" altLang="en-US"/>
        </a:p>
      </dgm:t>
    </dgm:pt>
    <dgm:pt modelId="{354D651F-5A94-4563-ACDE-537FCA68BD35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446FC8B1-C966-4061-8B9E-59034CD94306}" type="parTrans" cxnId="{30B987A2-DC39-4592-A6EB-593D72FE8831}">
      <dgm:prSet/>
      <dgm:spPr/>
      <dgm:t>
        <a:bodyPr/>
        <a:lstStyle/>
        <a:p>
          <a:endParaRPr lang="zh-TW" altLang="en-US"/>
        </a:p>
      </dgm:t>
    </dgm:pt>
    <dgm:pt modelId="{1E5EE8C0-559F-4AB9-A724-015883C895B1}" type="sibTrans" cxnId="{30B987A2-DC39-4592-A6EB-593D72FE8831}">
      <dgm:prSet/>
      <dgm:spPr/>
      <dgm:t>
        <a:bodyPr/>
        <a:lstStyle/>
        <a:p>
          <a:endParaRPr lang="zh-TW" altLang="en-US"/>
        </a:p>
      </dgm:t>
    </dgm:pt>
    <dgm:pt modelId="{9B81EB51-59E1-4D33-8D33-7C9022828660}" type="pres">
      <dgm:prSet presAssocID="{2887C557-213F-4E47-AD06-181186B2D0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CCBF708-83ED-4E77-97C3-DFD1D99316B9}" type="pres">
      <dgm:prSet presAssocID="{32EB9F53-81A5-4C06-9E9C-85396B36ABE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54B8EE-11AA-47C7-9A0C-61E18E6F6BA6}" type="pres">
      <dgm:prSet presAssocID="{C382671F-60FC-4D0F-99CD-BDC9E50470AA}" presName="sibTrans" presStyleLbl="sibTrans1D1" presStyleIdx="0" presStyleCnt="3"/>
      <dgm:spPr/>
      <dgm:t>
        <a:bodyPr/>
        <a:lstStyle/>
        <a:p>
          <a:endParaRPr lang="zh-TW" altLang="en-US"/>
        </a:p>
      </dgm:t>
    </dgm:pt>
    <dgm:pt modelId="{016B41DB-5CFD-4339-96D8-C7C39FD04A01}" type="pres">
      <dgm:prSet presAssocID="{C382671F-60FC-4D0F-99CD-BDC9E50470AA}" presName="connectorText" presStyleLbl="sibTrans1D1" presStyleIdx="0" presStyleCnt="3"/>
      <dgm:spPr/>
      <dgm:t>
        <a:bodyPr/>
        <a:lstStyle/>
        <a:p>
          <a:endParaRPr lang="zh-TW" altLang="en-US"/>
        </a:p>
      </dgm:t>
    </dgm:pt>
    <dgm:pt modelId="{3A328C2C-BDDC-4617-9275-E2B765FED500}" type="pres">
      <dgm:prSet presAssocID="{9EC50B0F-FB1B-4E8A-B3AE-73560D2F0E6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7D9536-27FC-451E-AA44-4B7E95784CB6}" type="pres">
      <dgm:prSet presAssocID="{A0BA7121-A08F-4FE7-A7B2-49CBF5C8D39C}" presName="sibTrans" presStyleLbl="sibTrans1D1" presStyleIdx="1" presStyleCnt="3"/>
      <dgm:spPr/>
      <dgm:t>
        <a:bodyPr/>
        <a:lstStyle/>
        <a:p>
          <a:endParaRPr lang="zh-TW" altLang="en-US"/>
        </a:p>
      </dgm:t>
    </dgm:pt>
    <dgm:pt modelId="{D0D04FD2-88D3-47D6-8052-890F2B51CC7E}" type="pres">
      <dgm:prSet presAssocID="{A0BA7121-A08F-4FE7-A7B2-49CBF5C8D39C}" presName="connectorText" presStyleLbl="sibTrans1D1" presStyleIdx="1" presStyleCnt="3"/>
      <dgm:spPr/>
      <dgm:t>
        <a:bodyPr/>
        <a:lstStyle/>
        <a:p>
          <a:endParaRPr lang="zh-TW" altLang="en-US"/>
        </a:p>
      </dgm:t>
    </dgm:pt>
    <dgm:pt modelId="{2AC135A5-2A11-4D33-8C23-8EF7AAF02FEA}" type="pres">
      <dgm:prSet presAssocID="{8CF607AE-7D07-4A56-A5B5-A97B1868D7F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2F4328-80C4-4463-8233-FC5ADA2D448F}" type="pres">
      <dgm:prSet presAssocID="{CB7B290E-674F-46EB-966A-A0AE98C45E2F}" presName="sibTrans" presStyleLbl="sibTrans1D1" presStyleIdx="2" presStyleCnt="3"/>
      <dgm:spPr/>
      <dgm:t>
        <a:bodyPr/>
        <a:lstStyle/>
        <a:p>
          <a:endParaRPr lang="zh-TW" altLang="en-US"/>
        </a:p>
      </dgm:t>
    </dgm:pt>
    <dgm:pt modelId="{6AC7AC37-88F1-40B8-B7BD-46CA63621C98}" type="pres">
      <dgm:prSet presAssocID="{CB7B290E-674F-46EB-966A-A0AE98C45E2F}" presName="connectorText" presStyleLbl="sibTrans1D1" presStyleIdx="2" presStyleCnt="3"/>
      <dgm:spPr/>
      <dgm:t>
        <a:bodyPr/>
        <a:lstStyle/>
        <a:p>
          <a:endParaRPr lang="zh-TW" altLang="en-US"/>
        </a:p>
      </dgm:t>
    </dgm:pt>
    <dgm:pt modelId="{5F718C34-618E-42C8-A057-5345D9DEF055}" type="pres">
      <dgm:prSet presAssocID="{354D651F-5A94-4563-ACDE-537FCA68BD3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3EC2E43-1B72-4162-800D-66829CCE4BFD}" type="presOf" srcId="{32EB9F53-81A5-4C06-9E9C-85396B36ABE4}" destId="{6CCBF708-83ED-4E77-97C3-DFD1D99316B9}" srcOrd="0" destOrd="0" presId="urn:microsoft.com/office/officeart/2005/8/layout/bProcess3"/>
    <dgm:cxn modelId="{78EBA2AD-687B-4E64-AAD3-F7CDDA313562}" type="presOf" srcId="{354D651F-5A94-4563-ACDE-537FCA68BD35}" destId="{5F718C34-618E-42C8-A057-5345D9DEF055}" srcOrd="0" destOrd="0" presId="urn:microsoft.com/office/officeart/2005/8/layout/bProcess3"/>
    <dgm:cxn modelId="{0014349B-77A8-416C-8330-F7645A36B22D}" type="presOf" srcId="{CB7B290E-674F-46EB-966A-A0AE98C45E2F}" destId="{6AC7AC37-88F1-40B8-B7BD-46CA63621C98}" srcOrd="1" destOrd="0" presId="urn:microsoft.com/office/officeart/2005/8/layout/bProcess3"/>
    <dgm:cxn modelId="{3C81E933-317D-4DF1-95BE-751AF041A389}" type="presOf" srcId="{2887C557-213F-4E47-AD06-181186B2D0F9}" destId="{9B81EB51-59E1-4D33-8D33-7C9022828660}" srcOrd="0" destOrd="0" presId="urn:microsoft.com/office/officeart/2005/8/layout/bProcess3"/>
    <dgm:cxn modelId="{DD9FE462-0109-45B2-B0F4-74F30227E5C1}" srcId="{2887C557-213F-4E47-AD06-181186B2D0F9}" destId="{32EB9F53-81A5-4C06-9E9C-85396B36ABE4}" srcOrd="0" destOrd="0" parTransId="{C95048AE-3F1A-4058-87E0-6120E984D879}" sibTransId="{C382671F-60FC-4D0F-99CD-BDC9E50470AA}"/>
    <dgm:cxn modelId="{D3BEF3B7-64E6-432B-8647-B3C7A3B3DEA9}" type="presOf" srcId="{A0BA7121-A08F-4FE7-A7B2-49CBF5C8D39C}" destId="{D0D04FD2-88D3-47D6-8052-890F2B51CC7E}" srcOrd="1" destOrd="0" presId="urn:microsoft.com/office/officeart/2005/8/layout/bProcess3"/>
    <dgm:cxn modelId="{8F6A5C93-3C39-4E23-B0ED-A1BFE1F2F18E}" type="presOf" srcId="{C382671F-60FC-4D0F-99CD-BDC9E50470AA}" destId="{FD54B8EE-11AA-47C7-9A0C-61E18E6F6BA6}" srcOrd="0" destOrd="0" presId="urn:microsoft.com/office/officeart/2005/8/layout/bProcess3"/>
    <dgm:cxn modelId="{EF58FFEE-989F-4F69-86C8-B0A2AD065DDC}" type="presOf" srcId="{CB7B290E-674F-46EB-966A-A0AE98C45E2F}" destId="{902F4328-80C4-4463-8233-FC5ADA2D448F}" srcOrd="0" destOrd="0" presId="urn:microsoft.com/office/officeart/2005/8/layout/bProcess3"/>
    <dgm:cxn modelId="{72888B95-E099-47D7-B00C-1E6C10B08B06}" type="presOf" srcId="{9EC50B0F-FB1B-4E8A-B3AE-73560D2F0E65}" destId="{3A328C2C-BDDC-4617-9275-E2B765FED500}" srcOrd="0" destOrd="0" presId="urn:microsoft.com/office/officeart/2005/8/layout/bProcess3"/>
    <dgm:cxn modelId="{C59536F9-3B9F-46AF-B3A3-B9815A78D9BF}" srcId="{2887C557-213F-4E47-AD06-181186B2D0F9}" destId="{9EC50B0F-FB1B-4E8A-B3AE-73560D2F0E65}" srcOrd="1" destOrd="0" parTransId="{676E04C2-AF9D-489C-A782-920A249746DB}" sibTransId="{A0BA7121-A08F-4FE7-A7B2-49CBF5C8D39C}"/>
    <dgm:cxn modelId="{19319C24-FB47-4157-82ED-95EE83E646F2}" type="presOf" srcId="{C382671F-60FC-4D0F-99CD-BDC9E50470AA}" destId="{016B41DB-5CFD-4339-96D8-C7C39FD04A01}" srcOrd="1" destOrd="0" presId="urn:microsoft.com/office/officeart/2005/8/layout/bProcess3"/>
    <dgm:cxn modelId="{30B987A2-DC39-4592-A6EB-593D72FE8831}" srcId="{2887C557-213F-4E47-AD06-181186B2D0F9}" destId="{354D651F-5A94-4563-ACDE-537FCA68BD35}" srcOrd="3" destOrd="0" parTransId="{446FC8B1-C966-4061-8B9E-59034CD94306}" sibTransId="{1E5EE8C0-559F-4AB9-A724-015883C895B1}"/>
    <dgm:cxn modelId="{4057BA35-A638-45B3-B288-03CF2CAF5CF4}" type="presOf" srcId="{A0BA7121-A08F-4FE7-A7B2-49CBF5C8D39C}" destId="{CA7D9536-27FC-451E-AA44-4B7E95784CB6}" srcOrd="0" destOrd="0" presId="urn:microsoft.com/office/officeart/2005/8/layout/bProcess3"/>
    <dgm:cxn modelId="{3B0C9BD4-D941-4158-BA38-D5C83D8B0E90}" type="presOf" srcId="{8CF607AE-7D07-4A56-A5B5-A97B1868D7F4}" destId="{2AC135A5-2A11-4D33-8C23-8EF7AAF02FEA}" srcOrd="0" destOrd="0" presId="urn:microsoft.com/office/officeart/2005/8/layout/bProcess3"/>
    <dgm:cxn modelId="{39E4C4BE-7441-4E06-842A-E20FC7D953E7}" srcId="{2887C557-213F-4E47-AD06-181186B2D0F9}" destId="{8CF607AE-7D07-4A56-A5B5-A97B1868D7F4}" srcOrd="2" destOrd="0" parTransId="{F93AF1F3-5B44-45D9-A1BB-494E0AA6324A}" sibTransId="{CB7B290E-674F-46EB-966A-A0AE98C45E2F}"/>
    <dgm:cxn modelId="{BE0151AA-5206-485F-8296-EB1A4B889C3D}" type="presParOf" srcId="{9B81EB51-59E1-4D33-8D33-7C9022828660}" destId="{6CCBF708-83ED-4E77-97C3-DFD1D99316B9}" srcOrd="0" destOrd="0" presId="urn:microsoft.com/office/officeart/2005/8/layout/bProcess3"/>
    <dgm:cxn modelId="{5D941980-3C7C-4AA3-A9FC-166EB050A296}" type="presParOf" srcId="{9B81EB51-59E1-4D33-8D33-7C9022828660}" destId="{FD54B8EE-11AA-47C7-9A0C-61E18E6F6BA6}" srcOrd="1" destOrd="0" presId="urn:microsoft.com/office/officeart/2005/8/layout/bProcess3"/>
    <dgm:cxn modelId="{A1A1D44E-4590-4DC9-A428-CBCA86D8084F}" type="presParOf" srcId="{FD54B8EE-11AA-47C7-9A0C-61E18E6F6BA6}" destId="{016B41DB-5CFD-4339-96D8-C7C39FD04A01}" srcOrd="0" destOrd="0" presId="urn:microsoft.com/office/officeart/2005/8/layout/bProcess3"/>
    <dgm:cxn modelId="{8B1EFEA3-21F0-4DF0-BAA3-A7267738B116}" type="presParOf" srcId="{9B81EB51-59E1-4D33-8D33-7C9022828660}" destId="{3A328C2C-BDDC-4617-9275-E2B765FED500}" srcOrd="2" destOrd="0" presId="urn:microsoft.com/office/officeart/2005/8/layout/bProcess3"/>
    <dgm:cxn modelId="{1BBCD0A4-32FA-488F-B3F4-95E369F8AF2F}" type="presParOf" srcId="{9B81EB51-59E1-4D33-8D33-7C9022828660}" destId="{CA7D9536-27FC-451E-AA44-4B7E95784CB6}" srcOrd="3" destOrd="0" presId="urn:microsoft.com/office/officeart/2005/8/layout/bProcess3"/>
    <dgm:cxn modelId="{A2479F65-0C8D-4079-92AD-82E2AAD98C2B}" type="presParOf" srcId="{CA7D9536-27FC-451E-AA44-4B7E95784CB6}" destId="{D0D04FD2-88D3-47D6-8052-890F2B51CC7E}" srcOrd="0" destOrd="0" presId="urn:microsoft.com/office/officeart/2005/8/layout/bProcess3"/>
    <dgm:cxn modelId="{DC2EACA5-630A-4F5B-AE0C-313AA9C6850D}" type="presParOf" srcId="{9B81EB51-59E1-4D33-8D33-7C9022828660}" destId="{2AC135A5-2A11-4D33-8C23-8EF7AAF02FEA}" srcOrd="4" destOrd="0" presId="urn:microsoft.com/office/officeart/2005/8/layout/bProcess3"/>
    <dgm:cxn modelId="{59B04108-0228-4A92-985E-6C3AB2B5C77B}" type="presParOf" srcId="{9B81EB51-59E1-4D33-8D33-7C9022828660}" destId="{902F4328-80C4-4463-8233-FC5ADA2D448F}" srcOrd="5" destOrd="0" presId="urn:microsoft.com/office/officeart/2005/8/layout/bProcess3"/>
    <dgm:cxn modelId="{D7D2BD51-5754-42D5-B6D4-73D9F30756F4}" type="presParOf" srcId="{902F4328-80C4-4463-8233-FC5ADA2D448F}" destId="{6AC7AC37-88F1-40B8-B7BD-46CA63621C98}" srcOrd="0" destOrd="0" presId="urn:microsoft.com/office/officeart/2005/8/layout/bProcess3"/>
    <dgm:cxn modelId="{EBE72603-B3B2-4024-BEAA-741052970DF4}" type="presParOf" srcId="{9B81EB51-59E1-4D33-8D33-7C9022828660}" destId="{5F718C34-618E-42C8-A057-5345D9DEF055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4B8EE-11AA-47C7-9A0C-61E18E6F6BA6}">
      <dsp:nvSpPr>
        <dsp:cNvPr id="0" name=""/>
        <dsp:cNvSpPr/>
      </dsp:nvSpPr>
      <dsp:spPr>
        <a:xfrm>
          <a:off x="4906438" y="868487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3221" y="910712"/>
        <a:ext cx="34956" cy="6991"/>
      </dsp:txXfrm>
    </dsp:sp>
    <dsp:sp modelId="{6CCBF708-83ED-4E77-97C3-DFD1D99316B9}">
      <dsp:nvSpPr>
        <dsp:cNvPr id="0" name=""/>
        <dsp:cNvSpPr/>
      </dsp:nvSpPr>
      <dsp:spPr>
        <a:xfrm>
          <a:off x="1868572" y="2308"/>
          <a:ext cx="3039665" cy="18237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摩天輪</a:t>
          </a:r>
          <a:endParaRPr lang="zh-TW" altLang="en-US" sz="4100" kern="1200" dirty="0"/>
        </a:p>
      </dsp:txBody>
      <dsp:txXfrm>
        <a:off x="1868572" y="2308"/>
        <a:ext cx="3039665" cy="1823799"/>
      </dsp:txXfrm>
    </dsp:sp>
    <dsp:sp modelId="{CA7D9536-27FC-451E-AA44-4B7E95784CB6}">
      <dsp:nvSpPr>
        <dsp:cNvPr id="0" name=""/>
        <dsp:cNvSpPr/>
      </dsp:nvSpPr>
      <dsp:spPr>
        <a:xfrm>
          <a:off x="3388405" y="1824307"/>
          <a:ext cx="3738788" cy="668523"/>
        </a:xfrm>
        <a:custGeom>
          <a:avLst/>
          <a:gdLst/>
          <a:ahLst/>
          <a:cxnLst/>
          <a:rect l="0" t="0" r="0" b="0"/>
          <a:pathLst>
            <a:path>
              <a:moveTo>
                <a:pt x="3738788" y="0"/>
              </a:moveTo>
              <a:lnTo>
                <a:pt x="3738788" y="351361"/>
              </a:lnTo>
              <a:lnTo>
                <a:pt x="0" y="351361"/>
              </a:lnTo>
              <a:lnTo>
                <a:pt x="0" y="668523"/>
              </a:lnTo>
            </a:path>
          </a:pathLst>
        </a:custGeom>
        <a:noFill/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62710" y="2155073"/>
        <a:ext cx="190179" cy="6991"/>
      </dsp:txXfrm>
    </dsp:sp>
    <dsp:sp modelId="{3A328C2C-BDDC-4617-9275-E2B765FED500}">
      <dsp:nvSpPr>
        <dsp:cNvPr id="0" name=""/>
        <dsp:cNvSpPr/>
      </dsp:nvSpPr>
      <dsp:spPr>
        <a:xfrm>
          <a:off x="5607361" y="2308"/>
          <a:ext cx="3039665" cy="1823799"/>
        </a:xfrm>
        <a:prstGeom prst="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幸福碰碰車</a:t>
          </a:r>
          <a:endParaRPr lang="zh-TW" altLang="en-US" sz="4100" kern="1200" dirty="0"/>
        </a:p>
      </dsp:txBody>
      <dsp:txXfrm>
        <a:off x="5607361" y="2308"/>
        <a:ext cx="3039665" cy="1823799"/>
      </dsp:txXfrm>
    </dsp:sp>
    <dsp:sp modelId="{902F4328-80C4-4463-8233-FC5ADA2D448F}">
      <dsp:nvSpPr>
        <dsp:cNvPr id="0" name=""/>
        <dsp:cNvSpPr/>
      </dsp:nvSpPr>
      <dsp:spPr>
        <a:xfrm>
          <a:off x="4906438" y="3391410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3221" y="3433634"/>
        <a:ext cx="34956" cy="6991"/>
      </dsp:txXfrm>
    </dsp:sp>
    <dsp:sp modelId="{2AC135A5-2A11-4D33-8C23-8EF7AAF02FEA}">
      <dsp:nvSpPr>
        <dsp:cNvPr id="0" name=""/>
        <dsp:cNvSpPr/>
      </dsp:nvSpPr>
      <dsp:spPr>
        <a:xfrm>
          <a:off x="1868572" y="2525230"/>
          <a:ext cx="3039665" cy="1823799"/>
        </a:xfrm>
        <a:prstGeom prst="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宇宙迴旋</a:t>
          </a:r>
          <a:endParaRPr lang="zh-TW" altLang="en-US" sz="4100" kern="1200" dirty="0"/>
        </a:p>
      </dsp:txBody>
      <dsp:txXfrm>
        <a:off x="1868572" y="2525230"/>
        <a:ext cx="3039665" cy="1823799"/>
      </dsp:txXfrm>
    </dsp:sp>
    <dsp:sp modelId="{5F718C34-618E-42C8-A057-5345D9DEF055}">
      <dsp:nvSpPr>
        <dsp:cNvPr id="0" name=""/>
        <dsp:cNvSpPr/>
      </dsp:nvSpPr>
      <dsp:spPr>
        <a:xfrm>
          <a:off x="5607361" y="2525230"/>
          <a:ext cx="3039665" cy="1823799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海盜船</a:t>
          </a:r>
          <a:endParaRPr lang="zh-TW" altLang="en-US" sz="4100" kern="1200" dirty="0"/>
        </a:p>
      </dsp:txBody>
      <dsp:txXfrm>
        <a:off x="5607361" y="2525230"/>
        <a:ext cx="3039665" cy="1823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13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39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04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66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8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5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98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03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00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39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2">
                <a:lumMod val="0"/>
                <a:lumOff val="100000"/>
              </a:schemeClr>
            </a:gs>
            <a:gs pos="100000">
              <a:srgbClr val="FF66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編輯</a:t>
            </a:r>
            <a:r>
              <a:rPr lang="zh-TW" altLang="en-US" dirty="0" smtClean="0"/>
              <a:t>母</a:t>
            </a:r>
            <a:r>
              <a:rPr lang="zh-TW" altLang="en-US" dirty="0" smtClean="0"/>
              <a:t>片按一下以標題</a:t>
            </a:r>
            <a:r>
              <a:rPr lang="zh-TW" altLang="en-US" dirty="0" smtClean="0"/>
              <a:t>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906-D2EA-4A12-84EA-BE406358410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8816-0BE2-4D7F-B787-3AAB6A9FA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0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楷" panose="020B0609010101010101" pitchFamily="49" charset="-120"/>
          <a:ea typeface="文鼎中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中楷" panose="020B0609010101010101" pitchFamily="49" charset="-120"/>
          <a:ea typeface="文鼎中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中楷" panose="020B0609010101010101" pitchFamily="49" charset="-120"/>
          <a:ea typeface="文鼎中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楷" panose="020B0609010101010101" pitchFamily="49" charset="-120"/>
          <a:ea typeface="文鼎中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楷" panose="020B0609010101010101" pitchFamily="49" charset="-120"/>
          <a:ea typeface="文鼎中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曾俊銓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52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5824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38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311372"/>
              </p:ext>
            </p:extLst>
          </p:nvPr>
        </p:nvGraphicFramePr>
        <p:xfrm>
          <a:off x="838200" y="1825625"/>
          <a:ext cx="10882745" cy="381317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4754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754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754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754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754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754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9749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164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5850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1912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191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62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仿木造古戰船的造型，以左右擺盪凌空飛渡，體驗離心力的刺激感。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尖叫指數</a:t>
            </a:r>
          </a:p>
          <a:p>
            <a:r>
              <a:rPr lang="zh-TW" altLang="en-US" dirty="0" smtClean="0"/>
              <a:t>⚡⚡⚡⚡⚡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0465" y="1690688"/>
            <a:ext cx="4713335" cy="35350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60236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以繽紛彩繪的跑車為主題，讓小朋友駕駛最酷、最炫的跑車，奔馳與追逐。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尖叫指數</a:t>
            </a:r>
          </a:p>
          <a:p>
            <a:r>
              <a:rPr lang="zh-TW" altLang="en-US" dirty="0" smtClean="0"/>
              <a:t>⚡⚡⚡☁☁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441306"/>
            <a:ext cx="4931640" cy="3698730"/>
          </a:xfrm>
          <a:prstGeom prst="ellipse">
            <a:avLst/>
          </a:prstGeom>
          <a:ln w="190500" cap="rnd">
            <a:solidFill>
              <a:schemeClr val="accent5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44114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274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89314" y="1690688"/>
            <a:ext cx="8071636" cy="454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7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169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文鼎中特黑</vt:lpstr>
      <vt:lpstr>文鼎中楷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 尋寶船</vt:lpstr>
      <vt:lpstr>幸福碰碰車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6</cp:revision>
  <dcterms:created xsi:type="dcterms:W3CDTF">2023-01-09T03:35:07Z</dcterms:created>
  <dcterms:modified xsi:type="dcterms:W3CDTF">2023-01-16T03:54:53Z</dcterms:modified>
</cp:coreProperties>
</file>