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59CA31-587A-4E09-AB63-AE43D8B797A5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AFD7204-B3F0-4328-A07C-7A696C57DDE8}">
      <dgm:prSet phldrT="[文字]"/>
      <dgm:spPr/>
      <dgm:t>
        <a:bodyPr/>
        <a:lstStyle/>
        <a:p>
          <a:r>
            <a:rPr lang="zh-TW" altLang="en-US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魔法星際飛車</a:t>
          </a:r>
          <a:endParaRPr lang="zh-TW" altLang="en-US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7359309F-4F2D-4C06-962A-044AA37A17B4}" type="parTrans" cxnId="{4FB43C2F-F2E3-4D2E-A5C1-E2C4F4D9DAC3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F97BC964-9AF5-421E-9820-A9777884B18D}" type="sibTrans" cxnId="{4FB43C2F-F2E3-4D2E-A5C1-E2C4F4D9DAC3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C93F552D-1F89-4397-9E8D-5DB05770D778}">
      <dgm:prSet phldrT="[文字]"/>
      <dgm:spPr/>
      <dgm:t>
        <a:bodyPr/>
        <a:lstStyle/>
        <a:p>
          <a:r>
            <a:rPr lang="zh-TW" altLang="en-US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宇宙迴旋</a:t>
          </a:r>
          <a:endParaRPr lang="zh-TW" altLang="en-US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E6700B27-4B10-48E1-B4CD-711113CC8416}" type="parTrans" cxnId="{88F5712D-B2C9-4180-B7EC-9EB191E0AA37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FD1CA12F-AB11-463A-9ED2-E9F54B152473}" type="sibTrans" cxnId="{88F5712D-B2C9-4180-B7EC-9EB191E0AA37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3394BEBF-B0F6-4913-88A0-095CC4D21786}">
      <dgm:prSet phldrT="[文字]"/>
      <dgm:spPr/>
      <dgm:t>
        <a:bodyPr/>
        <a:lstStyle/>
        <a:p>
          <a:r>
            <a:rPr lang="zh-TW" altLang="en-US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幸福碰碰車</a:t>
          </a:r>
          <a:endParaRPr lang="zh-TW" altLang="en-US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7F370D98-9D22-49F9-89FD-FCF8180084DB}" type="parTrans" cxnId="{2E9E2F50-0426-454F-9771-1D2B03DD5141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018B165E-4039-43DE-A666-8EB992E1E9DA}" type="sibTrans" cxnId="{2E9E2F50-0426-454F-9771-1D2B03DD5141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1DFE30BD-7674-4B6F-A282-D1DD21D5CA52}">
      <dgm:prSet phldrT="[文字]"/>
      <dgm:spPr/>
      <dgm:t>
        <a:bodyPr/>
        <a:lstStyle/>
        <a:p>
          <a:r>
            <a:rPr lang="zh-TW" altLang="en-US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摩天輪</a:t>
          </a:r>
          <a:endParaRPr lang="zh-TW" altLang="en-US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E189F05B-DACE-4F16-A2C2-6727081A2EC7}" type="parTrans" cxnId="{094AEE31-3F86-4616-9C01-8718FF113E73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E8620486-E3B0-4E9A-A66D-649F960CF850}" type="sibTrans" cxnId="{094AEE31-3F86-4616-9C01-8718FF113E73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61F9F49F-064D-4A35-B3CF-FCCC7128A90A}" type="pres">
      <dgm:prSet presAssocID="{DF59CA31-587A-4E09-AB63-AE43D8B797A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84CA835-B343-40F8-9809-D83FAD25949B}" type="pres">
      <dgm:prSet presAssocID="{2AFD7204-B3F0-4328-A07C-7A696C57DDE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DDA3C45-8684-449B-AA91-2BBF83118FC9}" type="pres">
      <dgm:prSet presAssocID="{F97BC964-9AF5-421E-9820-A9777884B18D}" presName="sibTrans" presStyleLbl="sibTrans1D1" presStyleIdx="0" presStyleCnt="3"/>
      <dgm:spPr/>
      <dgm:t>
        <a:bodyPr/>
        <a:lstStyle/>
        <a:p>
          <a:endParaRPr lang="zh-TW" altLang="en-US"/>
        </a:p>
      </dgm:t>
    </dgm:pt>
    <dgm:pt modelId="{6094516A-A9B4-47F5-9A1B-AA3B4AD41EFC}" type="pres">
      <dgm:prSet presAssocID="{F97BC964-9AF5-421E-9820-A9777884B18D}" presName="connectorText" presStyleLbl="sibTrans1D1" presStyleIdx="0" presStyleCnt="3"/>
      <dgm:spPr/>
      <dgm:t>
        <a:bodyPr/>
        <a:lstStyle/>
        <a:p>
          <a:endParaRPr lang="zh-TW" altLang="en-US"/>
        </a:p>
      </dgm:t>
    </dgm:pt>
    <dgm:pt modelId="{01AE315A-0D5F-4BAB-A6AC-9E68021F340D}" type="pres">
      <dgm:prSet presAssocID="{C93F552D-1F89-4397-9E8D-5DB05770D77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26989B-BFE6-4F2E-8B0F-CA28C3BA7C87}" type="pres">
      <dgm:prSet presAssocID="{FD1CA12F-AB11-463A-9ED2-E9F54B152473}" presName="sibTrans" presStyleLbl="sibTrans1D1" presStyleIdx="1" presStyleCnt="3"/>
      <dgm:spPr/>
      <dgm:t>
        <a:bodyPr/>
        <a:lstStyle/>
        <a:p>
          <a:endParaRPr lang="zh-TW" altLang="en-US"/>
        </a:p>
      </dgm:t>
    </dgm:pt>
    <dgm:pt modelId="{9E7E9B7B-EB40-4BD4-8812-08635B7DE833}" type="pres">
      <dgm:prSet presAssocID="{FD1CA12F-AB11-463A-9ED2-E9F54B152473}" presName="connectorText" presStyleLbl="sibTrans1D1" presStyleIdx="1" presStyleCnt="3"/>
      <dgm:spPr/>
      <dgm:t>
        <a:bodyPr/>
        <a:lstStyle/>
        <a:p>
          <a:endParaRPr lang="zh-TW" altLang="en-US"/>
        </a:p>
      </dgm:t>
    </dgm:pt>
    <dgm:pt modelId="{2088EEC6-61F7-4F83-AD81-518A723A9E24}" type="pres">
      <dgm:prSet presAssocID="{3394BEBF-B0F6-4913-88A0-095CC4D2178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E1D966-DA32-4A11-9F32-937BE0F161F4}" type="pres">
      <dgm:prSet presAssocID="{018B165E-4039-43DE-A666-8EB992E1E9DA}" presName="sibTrans" presStyleLbl="sibTrans1D1" presStyleIdx="2" presStyleCnt="3"/>
      <dgm:spPr/>
      <dgm:t>
        <a:bodyPr/>
        <a:lstStyle/>
        <a:p>
          <a:endParaRPr lang="zh-TW" altLang="en-US"/>
        </a:p>
      </dgm:t>
    </dgm:pt>
    <dgm:pt modelId="{A75A3476-B897-4555-A585-C41195C83354}" type="pres">
      <dgm:prSet presAssocID="{018B165E-4039-43DE-A666-8EB992E1E9DA}" presName="connectorText" presStyleLbl="sibTrans1D1" presStyleIdx="2" presStyleCnt="3"/>
      <dgm:spPr/>
      <dgm:t>
        <a:bodyPr/>
        <a:lstStyle/>
        <a:p>
          <a:endParaRPr lang="zh-TW" altLang="en-US"/>
        </a:p>
      </dgm:t>
    </dgm:pt>
    <dgm:pt modelId="{AC4FE678-1BF0-4821-B619-FAB60649C8D0}" type="pres">
      <dgm:prSet presAssocID="{1DFE30BD-7674-4B6F-A282-D1DD21D5CA5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1E9176F-397A-4CC6-9C9D-824F381412A6}" type="presOf" srcId="{2AFD7204-B3F0-4328-A07C-7A696C57DDE8}" destId="{A84CA835-B343-40F8-9809-D83FAD25949B}" srcOrd="0" destOrd="0" presId="urn:microsoft.com/office/officeart/2005/8/layout/bProcess3"/>
    <dgm:cxn modelId="{034058F5-04EB-4927-9B85-DDE03F06F20F}" type="presOf" srcId="{FD1CA12F-AB11-463A-9ED2-E9F54B152473}" destId="{9526989B-BFE6-4F2E-8B0F-CA28C3BA7C87}" srcOrd="0" destOrd="0" presId="urn:microsoft.com/office/officeart/2005/8/layout/bProcess3"/>
    <dgm:cxn modelId="{E0B5C5DC-73D7-4EE3-B20B-F82ACE92B782}" type="presOf" srcId="{3394BEBF-B0F6-4913-88A0-095CC4D21786}" destId="{2088EEC6-61F7-4F83-AD81-518A723A9E24}" srcOrd="0" destOrd="0" presId="urn:microsoft.com/office/officeart/2005/8/layout/bProcess3"/>
    <dgm:cxn modelId="{AFD3D555-C540-43B5-9F24-F17C3CDC3250}" type="presOf" srcId="{1DFE30BD-7674-4B6F-A282-D1DD21D5CA52}" destId="{AC4FE678-1BF0-4821-B619-FAB60649C8D0}" srcOrd="0" destOrd="0" presId="urn:microsoft.com/office/officeart/2005/8/layout/bProcess3"/>
    <dgm:cxn modelId="{3DF15DEB-CCE4-4403-B1DA-36467F511B35}" type="presOf" srcId="{F97BC964-9AF5-421E-9820-A9777884B18D}" destId="{ADDA3C45-8684-449B-AA91-2BBF83118FC9}" srcOrd="0" destOrd="0" presId="urn:microsoft.com/office/officeart/2005/8/layout/bProcess3"/>
    <dgm:cxn modelId="{88F5712D-B2C9-4180-B7EC-9EB191E0AA37}" srcId="{DF59CA31-587A-4E09-AB63-AE43D8B797A5}" destId="{C93F552D-1F89-4397-9E8D-5DB05770D778}" srcOrd="1" destOrd="0" parTransId="{E6700B27-4B10-48E1-B4CD-711113CC8416}" sibTransId="{FD1CA12F-AB11-463A-9ED2-E9F54B152473}"/>
    <dgm:cxn modelId="{094AEE31-3F86-4616-9C01-8718FF113E73}" srcId="{DF59CA31-587A-4E09-AB63-AE43D8B797A5}" destId="{1DFE30BD-7674-4B6F-A282-D1DD21D5CA52}" srcOrd="3" destOrd="0" parTransId="{E189F05B-DACE-4F16-A2C2-6727081A2EC7}" sibTransId="{E8620486-E3B0-4E9A-A66D-649F960CF850}"/>
    <dgm:cxn modelId="{DCCD6275-0177-4E84-BD9C-4D78B7DE3C45}" type="presOf" srcId="{018B165E-4039-43DE-A666-8EB992E1E9DA}" destId="{A75A3476-B897-4555-A585-C41195C83354}" srcOrd="1" destOrd="0" presId="urn:microsoft.com/office/officeart/2005/8/layout/bProcess3"/>
    <dgm:cxn modelId="{4FB43C2F-F2E3-4D2E-A5C1-E2C4F4D9DAC3}" srcId="{DF59CA31-587A-4E09-AB63-AE43D8B797A5}" destId="{2AFD7204-B3F0-4328-A07C-7A696C57DDE8}" srcOrd="0" destOrd="0" parTransId="{7359309F-4F2D-4C06-962A-044AA37A17B4}" sibTransId="{F97BC964-9AF5-421E-9820-A9777884B18D}"/>
    <dgm:cxn modelId="{29895289-CE03-4D1C-9BDC-565B3ECA0630}" type="presOf" srcId="{018B165E-4039-43DE-A666-8EB992E1E9DA}" destId="{35E1D966-DA32-4A11-9F32-937BE0F161F4}" srcOrd="0" destOrd="0" presId="urn:microsoft.com/office/officeart/2005/8/layout/bProcess3"/>
    <dgm:cxn modelId="{3A163348-7AB0-4DFF-A27D-B7EB4943ADB7}" type="presOf" srcId="{FD1CA12F-AB11-463A-9ED2-E9F54B152473}" destId="{9E7E9B7B-EB40-4BD4-8812-08635B7DE833}" srcOrd="1" destOrd="0" presId="urn:microsoft.com/office/officeart/2005/8/layout/bProcess3"/>
    <dgm:cxn modelId="{AE7E7142-4000-4718-BECC-9430FBEFFEAA}" type="presOf" srcId="{C93F552D-1F89-4397-9E8D-5DB05770D778}" destId="{01AE315A-0D5F-4BAB-A6AC-9E68021F340D}" srcOrd="0" destOrd="0" presId="urn:microsoft.com/office/officeart/2005/8/layout/bProcess3"/>
    <dgm:cxn modelId="{629A001C-7063-40FB-86AB-B0B651AEF9A1}" type="presOf" srcId="{F97BC964-9AF5-421E-9820-A9777884B18D}" destId="{6094516A-A9B4-47F5-9A1B-AA3B4AD41EFC}" srcOrd="1" destOrd="0" presId="urn:microsoft.com/office/officeart/2005/8/layout/bProcess3"/>
    <dgm:cxn modelId="{2E9E2F50-0426-454F-9771-1D2B03DD5141}" srcId="{DF59CA31-587A-4E09-AB63-AE43D8B797A5}" destId="{3394BEBF-B0F6-4913-88A0-095CC4D21786}" srcOrd="2" destOrd="0" parTransId="{7F370D98-9D22-49F9-89FD-FCF8180084DB}" sibTransId="{018B165E-4039-43DE-A666-8EB992E1E9DA}"/>
    <dgm:cxn modelId="{D9E18CD4-E4D3-43D3-AF6F-A12AAAC61EA9}" type="presOf" srcId="{DF59CA31-587A-4E09-AB63-AE43D8B797A5}" destId="{61F9F49F-064D-4A35-B3CF-FCCC7128A90A}" srcOrd="0" destOrd="0" presId="urn:microsoft.com/office/officeart/2005/8/layout/bProcess3"/>
    <dgm:cxn modelId="{CE2BE465-651B-4314-A25C-F65AA1F954F9}" type="presParOf" srcId="{61F9F49F-064D-4A35-B3CF-FCCC7128A90A}" destId="{A84CA835-B343-40F8-9809-D83FAD25949B}" srcOrd="0" destOrd="0" presId="urn:microsoft.com/office/officeart/2005/8/layout/bProcess3"/>
    <dgm:cxn modelId="{CB925E13-7B44-485C-AA38-A98F2C5B836F}" type="presParOf" srcId="{61F9F49F-064D-4A35-B3CF-FCCC7128A90A}" destId="{ADDA3C45-8684-449B-AA91-2BBF83118FC9}" srcOrd="1" destOrd="0" presId="urn:microsoft.com/office/officeart/2005/8/layout/bProcess3"/>
    <dgm:cxn modelId="{1978CC63-4FB3-492A-9B4C-D1269ED8FA6E}" type="presParOf" srcId="{ADDA3C45-8684-449B-AA91-2BBF83118FC9}" destId="{6094516A-A9B4-47F5-9A1B-AA3B4AD41EFC}" srcOrd="0" destOrd="0" presId="urn:microsoft.com/office/officeart/2005/8/layout/bProcess3"/>
    <dgm:cxn modelId="{5325D34C-407E-4744-9E48-A32872031474}" type="presParOf" srcId="{61F9F49F-064D-4A35-B3CF-FCCC7128A90A}" destId="{01AE315A-0D5F-4BAB-A6AC-9E68021F340D}" srcOrd="2" destOrd="0" presId="urn:microsoft.com/office/officeart/2005/8/layout/bProcess3"/>
    <dgm:cxn modelId="{469F83FE-2D2A-425E-AE9F-4242164D671B}" type="presParOf" srcId="{61F9F49F-064D-4A35-B3CF-FCCC7128A90A}" destId="{9526989B-BFE6-4F2E-8B0F-CA28C3BA7C87}" srcOrd="3" destOrd="0" presId="urn:microsoft.com/office/officeart/2005/8/layout/bProcess3"/>
    <dgm:cxn modelId="{1136A3FB-90E9-4B2A-9EFD-1BE925FEC6E8}" type="presParOf" srcId="{9526989B-BFE6-4F2E-8B0F-CA28C3BA7C87}" destId="{9E7E9B7B-EB40-4BD4-8812-08635B7DE833}" srcOrd="0" destOrd="0" presId="urn:microsoft.com/office/officeart/2005/8/layout/bProcess3"/>
    <dgm:cxn modelId="{E585174F-1311-4EAC-8287-1482266E7E8F}" type="presParOf" srcId="{61F9F49F-064D-4A35-B3CF-FCCC7128A90A}" destId="{2088EEC6-61F7-4F83-AD81-518A723A9E24}" srcOrd="4" destOrd="0" presId="urn:microsoft.com/office/officeart/2005/8/layout/bProcess3"/>
    <dgm:cxn modelId="{E1A7BC4F-F786-4724-8601-D0A6E9180D28}" type="presParOf" srcId="{61F9F49F-064D-4A35-B3CF-FCCC7128A90A}" destId="{35E1D966-DA32-4A11-9F32-937BE0F161F4}" srcOrd="5" destOrd="0" presId="urn:microsoft.com/office/officeart/2005/8/layout/bProcess3"/>
    <dgm:cxn modelId="{6E1ED51B-9A1B-4F46-A76A-578761D9B9A0}" type="presParOf" srcId="{35E1D966-DA32-4A11-9F32-937BE0F161F4}" destId="{A75A3476-B897-4555-A585-C41195C83354}" srcOrd="0" destOrd="0" presId="urn:microsoft.com/office/officeart/2005/8/layout/bProcess3"/>
    <dgm:cxn modelId="{C1B71657-AC9A-47C1-8A76-59BFDEE344F6}" type="presParOf" srcId="{61F9F49F-064D-4A35-B3CF-FCCC7128A90A}" destId="{AC4FE678-1BF0-4821-B619-FAB60649C8D0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DA3C45-8684-449B-AA91-2BBF83118FC9}">
      <dsp:nvSpPr>
        <dsp:cNvPr id="0" name=""/>
        <dsp:cNvSpPr/>
      </dsp:nvSpPr>
      <dsp:spPr>
        <a:xfrm>
          <a:off x="4906438" y="868487"/>
          <a:ext cx="6685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8523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b="0" kern="120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5223221" y="910712"/>
        <a:ext cx="34956" cy="6991"/>
      </dsp:txXfrm>
    </dsp:sp>
    <dsp:sp modelId="{A84CA835-B343-40F8-9809-D83FAD25949B}">
      <dsp:nvSpPr>
        <dsp:cNvPr id="0" name=""/>
        <dsp:cNvSpPr/>
      </dsp:nvSpPr>
      <dsp:spPr>
        <a:xfrm>
          <a:off x="1868572" y="2308"/>
          <a:ext cx="3039665" cy="1823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魔法星際飛車</a:t>
          </a:r>
          <a:endParaRPr lang="zh-TW" altLang="en-US" sz="41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1868572" y="2308"/>
        <a:ext cx="3039665" cy="1823799"/>
      </dsp:txXfrm>
    </dsp:sp>
    <dsp:sp modelId="{9526989B-BFE6-4F2E-8B0F-CA28C3BA7C87}">
      <dsp:nvSpPr>
        <dsp:cNvPr id="0" name=""/>
        <dsp:cNvSpPr/>
      </dsp:nvSpPr>
      <dsp:spPr>
        <a:xfrm>
          <a:off x="3388405" y="1824307"/>
          <a:ext cx="3738788" cy="668523"/>
        </a:xfrm>
        <a:custGeom>
          <a:avLst/>
          <a:gdLst/>
          <a:ahLst/>
          <a:cxnLst/>
          <a:rect l="0" t="0" r="0" b="0"/>
          <a:pathLst>
            <a:path>
              <a:moveTo>
                <a:pt x="3738788" y="0"/>
              </a:moveTo>
              <a:lnTo>
                <a:pt x="3738788" y="351361"/>
              </a:lnTo>
              <a:lnTo>
                <a:pt x="0" y="351361"/>
              </a:lnTo>
              <a:lnTo>
                <a:pt x="0" y="668523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b="0" kern="120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5162710" y="2155073"/>
        <a:ext cx="190179" cy="6991"/>
      </dsp:txXfrm>
    </dsp:sp>
    <dsp:sp modelId="{01AE315A-0D5F-4BAB-A6AC-9E68021F340D}">
      <dsp:nvSpPr>
        <dsp:cNvPr id="0" name=""/>
        <dsp:cNvSpPr/>
      </dsp:nvSpPr>
      <dsp:spPr>
        <a:xfrm>
          <a:off x="5607361" y="2308"/>
          <a:ext cx="3039665" cy="1823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宇宙迴旋</a:t>
          </a:r>
          <a:endParaRPr lang="zh-TW" altLang="en-US" sz="41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5607361" y="2308"/>
        <a:ext cx="3039665" cy="1823799"/>
      </dsp:txXfrm>
    </dsp:sp>
    <dsp:sp modelId="{35E1D966-DA32-4A11-9F32-937BE0F161F4}">
      <dsp:nvSpPr>
        <dsp:cNvPr id="0" name=""/>
        <dsp:cNvSpPr/>
      </dsp:nvSpPr>
      <dsp:spPr>
        <a:xfrm>
          <a:off x="4906438" y="3391410"/>
          <a:ext cx="6685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8523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b="0" kern="120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5223221" y="3433634"/>
        <a:ext cx="34956" cy="6991"/>
      </dsp:txXfrm>
    </dsp:sp>
    <dsp:sp modelId="{2088EEC6-61F7-4F83-AD81-518A723A9E24}">
      <dsp:nvSpPr>
        <dsp:cNvPr id="0" name=""/>
        <dsp:cNvSpPr/>
      </dsp:nvSpPr>
      <dsp:spPr>
        <a:xfrm>
          <a:off x="1868572" y="2525230"/>
          <a:ext cx="3039665" cy="1823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幸福碰碰車</a:t>
          </a:r>
          <a:endParaRPr lang="zh-TW" altLang="en-US" sz="41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1868572" y="2525230"/>
        <a:ext cx="3039665" cy="1823799"/>
      </dsp:txXfrm>
    </dsp:sp>
    <dsp:sp modelId="{AC4FE678-1BF0-4821-B619-FAB60649C8D0}">
      <dsp:nvSpPr>
        <dsp:cNvPr id="0" name=""/>
        <dsp:cNvSpPr/>
      </dsp:nvSpPr>
      <dsp:spPr>
        <a:xfrm>
          <a:off x="5607361" y="2525230"/>
          <a:ext cx="3039665" cy="1823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摩天輪</a:t>
          </a:r>
          <a:endParaRPr lang="zh-TW" altLang="en-US" sz="41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5607361" y="2525230"/>
        <a:ext cx="3039665" cy="1823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DB5F-2BCF-4B2D-9D63-AD0B6EFDCBB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BA1-DC1D-4EFB-927F-92221865D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56675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DB5F-2BCF-4B2D-9D63-AD0B6EFDCBB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BA1-DC1D-4EFB-927F-92221865D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089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DB5F-2BCF-4B2D-9D63-AD0B6EFDCBB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BA1-DC1D-4EFB-927F-92221865D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186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DB5F-2BCF-4B2D-9D63-AD0B6EFDCBB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BA1-DC1D-4EFB-927F-92221865D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8954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DB5F-2BCF-4B2D-9D63-AD0B6EFDCBB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BA1-DC1D-4EFB-927F-92221865D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9603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DB5F-2BCF-4B2D-9D63-AD0B6EFDCBB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BA1-DC1D-4EFB-927F-92221865D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158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DB5F-2BCF-4B2D-9D63-AD0B6EFDCBB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BA1-DC1D-4EFB-927F-92221865D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269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DB5F-2BCF-4B2D-9D63-AD0B6EFDCBB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BA1-DC1D-4EFB-927F-92221865D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4064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DB5F-2BCF-4B2D-9D63-AD0B6EFDCBB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BA1-DC1D-4EFB-927F-92221865D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2033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DB5F-2BCF-4B2D-9D63-AD0B6EFDCBB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BA1-DC1D-4EFB-927F-92221865D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2777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8DB5F-2BCF-4B2D-9D63-AD0B6EFDCBB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BA1-DC1D-4EFB-927F-92221865D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31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1356">
              <a:srgbClr val="C8C8CC"/>
            </a:gs>
            <a:gs pos="0">
              <a:schemeClr val="accent2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8DB5F-2BCF-4B2D-9D63-AD0B6EFDCBB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0DBA1-DC1D-4EFB-927F-92221865D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266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1356">
              <a:srgbClr val="C8C8CC"/>
            </a:gs>
            <a:gs pos="0">
              <a:schemeClr val="accent2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劉晨瀚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504085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35522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3229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543947"/>
              </p:ext>
            </p:extLst>
          </p:nvPr>
        </p:nvGraphicFramePr>
        <p:xfrm>
          <a:off x="838201" y="1825625"/>
          <a:ext cx="10515603" cy="43396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4294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32262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3222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3222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749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魔法星際飛車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科幻造型的雲霄飛車，迴旋於軌道上體驗刺激的速度感。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1030" name="Picture 6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825625"/>
            <a:ext cx="4223808" cy="3167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1342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銀河號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⚡⚡☁☁☁</a:t>
            </a:r>
          </a:p>
        </p:txBody>
      </p:sp>
      <p:pic>
        <p:nvPicPr>
          <p:cNvPr id="2051" name="Picture 3" descr="銀河號(單軌列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234" y="1825625"/>
            <a:ext cx="4805892" cy="3604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2246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/>
              <a:t>https://www.tcap.taipei/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2768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兒童新樂園微電影</a:t>
            </a: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690688"/>
            <a:ext cx="6628228" cy="3728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23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160</Words>
  <Application>Microsoft Office PowerPoint</Application>
  <PresentationFormat>寬螢幕</PresentationFormat>
  <Paragraphs>34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規劃</vt:lpstr>
      <vt:lpstr>票價</vt:lpstr>
      <vt:lpstr> 魔法星際飛車 </vt:lpstr>
      <vt:lpstr>銀河號 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2022-12-26T03:38:12Z</dcterms:created>
  <dcterms:modified xsi:type="dcterms:W3CDTF">2023-01-16T03:54:55Z</dcterms:modified>
</cp:coreProperties>
</file>