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01E5F2-75AA-4BBE-8A79-8DF85F4ED5E0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C65D1B7-621C-466C-A101-9610568C51ED}">
      <dgm:prSet phldrT="[文字]"/>
      <dgm:spPr/>
      <dgm:t>
        <a:bodyPr/>
        <a:lstStyle/>
        <a:p>
          <a:r>
            <a:rPr lang="zh-TW" altLang="en-US" smtClean="0"/>
            <a:t>銀河號</a:t>
          </a:r>
          <a:endParaRPr lang="zh-TW" altLang="en-US" dirty="0"/>
        </a:p>
      </dgm:t>
    </dgm:pt>
    <dgm:pt modelId="{EB8E5E1F-9C1E-43F4-B3ED-74FB48C5DAFD}" type="parTrans" cxnId="{849CB292-7291-4AA0-8D4B-FEE32B2FF961}">
      <dgm:prSet/>
      <dgm:spPr/>
      <dgm:t>
        <a:bodyPr/>
        <a:lstStyle/>
        <a:p>
          <a:endParaRPr lang="zh-TW" altLang="en-US"/>
        </a:p>
      </dgm:t>
    </dgm:pt>
    <dgm:pt modelId="{945031FB-908E-4D14-AB9A-AF3AF300B556}" type="sibTrans" cxnId="{849CB292-7291-4AA0-8D4B-FEE32B2FF961}">
      <dgm:prSet/>
      <dgm:spPr/>
      <dgm:t>
        <a:bodyPr/>
        <a:lstStyle/>
        <a:p>
          <a:endParaRPr lang="zh-TW" altLang="en-US"/>
        </a:p>
      </dgm:t>
    </dgm:pt>
    <dgm:pt modelId="{6025945A-AA67-4DB4-A4F4-59AD4A51E51F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D4551BB7-7698-406D-B3DE-607B4A56DD18}" type="parTrans" cxnId="{4587E67D-9675-4810-9F6B-395FC23E1F52}">
      <dgm:prSet/>
      <dgm:spPr/>
      <dgm:t>
        <a:bodyPr/>
        <a:lstStyle/>
        <a:p>
          <a:endParaRPr lang="zh-TW" altLang="en-US"/>
        </a:p>
      </dgm:t>
    </dgm:pt>
    <dgm:pt modelId="{CF8D7C1D-677C-460E-9685-36465093A607}" type="sibTrans" cxnId="{4587E67D-9675-4810-9F6B-395FC23E1F52}">
      <dgm:prSet/>
      <dgm:spPr/>
      <dgm:t>
        <a:bodyPr/>
        <a:lstStyle/>
        <a:p>
          <a:endParaRPr lang="zh-TW" altLang="en-US"/>
        </a:p>
      </dgm:t>
    </dgm:pt>
    <dgm:pt modelId="{A2646EC0-8628-4019-8DDE-CBE93ECA2878}">
      <dgm:prSet phldrT="[文字]"/>
      <dgm:spPr/>
      <dgm:t>
        <a:bodyPr/>
        <a:lstStyle/>
        <a:p>
          <a:r>
            <a:rPr lang="zh-TW" altLang="en-US" smtClean="0"/>
            <a:t>宇宙迴旋</a:t>
          </a:r>
          <a:endParaRPr lang="zh-TW" altLang="en-US" dirty="0"/>
        </a:p>
      </dgm:t>
    </dgm:pt>
    <dgm:pt modelId="{DC2BB463-1C12-4094-904B-A45AE5629FD0}" type="sibTrans" cxnId="{1C5DC25B-88EF-4B40-97F3-1EB53BA91468}">
      <dgm:prSet/>
      <dgm:spPr/>
      <dgm:t>
        <a:bodyPr/>
        <a:lstStyle/>
        <a:p>
          <a:endParaRPr lang="zh-TW" altLang="en-US"/>
        </a:p>
      </dgm:t>
    </dgm:pt>
    <dgm:pt modelId="{E3DB53C7-2719-4DD0-9A4E-448A6A1CF6AE}" type="parTrans" cxnId="{1C5DC25B-88EF-4B40-97F3-1EB53BA91468}">
      <dgm:prSet/>
      <dgm:spPr/>
      <dgm:t>
        <a:bodyPr/>
        <a:lstStyle/>
        <a:p>
          <a:endParaRPr lang="zh-TW" altLang="en-US"/>
        </a:p>
      </dgm:t>
    </dgm:pt>
    <dgm:pt modelId="{66D08C1B-9A75-402C-BE25-94CDDCC3C44E}">
      <dgm:prSet phldrT="[文字]"/>
      <dgm:spPr/>
      <dgm:t>
        <a:bodyPr/>
        <a:lstStyle/>
        <a:p>
          <a:r>
            <a:rPr lang="zh-TW" altLang="en-US" smtClean="0"/>
            <a:t>魔法星際飛車</a:t>
          </a:r>
          <a:endParaRPr lang="zh-TW" altLang="en-US" dirty="0"/>
        </a:p>
      </dgm:t>
    </dgm:pt>
    <dgm:pt modelId="{63D05868-1D84-4CE1-858F-339727A68621}" type="sibTrans" cxnId="{9C7098FA-F54B-433C-970B-70E22E99112C}">
      <dgm:prSet/>
      <dgm:spPr/>
      <dgm:t>
        <a:bodyPr/>
        <a:lstStyle/>
        <a:p>
          <a:endParaRPr lang="zh-TW" altLang="en-US"/>
        </a:p>
      </dgm:t>
    </dgm:pt>
    <dgm:pt modelId="{07601A9B-2BFE-4BA4-9E9E-CEF9E417953F}" type="parTrans" cxnId="{9C7098FA-F54B-433C-970B-70E22E99112C}">
      <dgm:prSet/>
      <dgm:spPr/>
      <dgm:t>
        <a:bodyPr/>
        <a:lstStyle/>
        <a:p>
          <a:endParaRPr lang="zh-TW" altLang="en-US"/>
        </a:p>
      </dgm:t>
    </dgm:pt>
    <dgm:pt modelId="{11E08EEE-8670-4547-B3C6-EB93026C7ABD}">
      <dgm:prSet phldrT="[文字]"/>
      <dgm:spPr/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73685D28-0337-48E8-AA51-08207288A5A9}" type="sibTrans" cxnId="{57D0C301-2B4D-4D6D-B39B-0CF3B98EB406}">
      <dgm:prSet/>
      <dgm:spPr/>
      <dgm:t>
        <a:bodyPr/>
        <a:lstStyle/>
        <a:p>
          <a:endParaRPr lang="zh-TW" altLang="en-US"/>
        </a:p>
      </dgm:t>
    </dgm:pt>
    <dgm:pt modelId="{E4B82442-4328-4EC3-B16B-54E937BDEB5B}" type="parTrans" cxnId="{57D0C301-2B4D-4D6D-B39B-0CF3B98EB406}">
      <dgm:prSet/>
      <dgm:spPr/>
      <dgm:t>
        <a:bodyPr/>
        <a:lstStyle/>
        <a:p>
          <a:endParaRPr lang="zh-TW" altLang="en-US"/>
        </a:p>
      </dgm:t>
    </dgm:pt>
    <dgm:pt modelId="{FB75C175-4D3B-41B2-AACE-E7E14BE019E7}" type="pres">
      <dgm:prSet presAssocID="{7301E5F2-75AA-4BBE-8A79-8DF85F4ED5E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F6A92C-8327-46E3-AA95-BF82905EBF5D}" type="pres">
      <dgm:prSet presAssocID="{CC65D1B7-621C-466C-A101-9610568C51E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24EA7E-F74D-479C-8022-2BC027B771EF}" type="pres">
      <dgm:prSet presAssocID="{945031FB-908E-4D14-AB9A-AF3AF300B556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9BA87B57-11E1-44CD-A1E9-F86E4DA4DEC4}" type="pres">
      <dgm:prSet presAssocID="{945031FB-908E-4D14-AB9A-AF3AF300B556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C7CE817D-DC97-4375-ADC5-C2BD546ACA38}" type="pres">
      <dgm:prSet presAssocID="{A2646EC0-8628-4019-8DDE-CBE93ECA287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B588A9-7725-4A08-BDD2-F5A06649C16F}" type="pres">
      <dgm:prSet presAssocID="{DC2BB463-1C12-4094-904B-A45AE5629FD0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A733EC8A-F9C6-4770-9778-5DF9CAFA8EEE}" type="pres">
      <dgm:prSet presAssocID="{DC2BB463-1C12-4094-904B-A45AE5629FD0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CA3D6C25-1C63-4463-B030-C1C3CBE31613}" type="pres">
      <dgm:prSet presAssocID="{66D08C1B-9A75-402C-BE25-94CDDCC3C4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B3332A-67D1-40C3-98AF-C2A0AAF02D36}" type="pres">
      <dgm:prSet presAssocID="{63D05868-1D84-4CE1-858F-339727A68621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EBD579D0-735D-4040-AAE4-81B16CA2CD6C}" type="pres">
      <dgm:prSet presAssocID="{63D05868-1D84-4CE1-858F-339727A68621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F3CCA3D8-C25B-48AB-A6F5-F0D8DE3438F2}" type="pres">
      <dgm:prSet presAssocID="{11E08EEE-8670-4547-B3C6-EB93026C7AB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2D5A0D-EC5E-4CAC-8348-01329BD29714}" type="pres">
      <dgm:prSet presAssocID="{73685D28-0337-48E8-AA51-08207288A5A9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476BAE35-69D4-4E57-9E49-43562394361C}" type="pres">
      <dgm:prSet presAssocID="{73685D28-0337-48E8-AA51-08207288A5A9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47472F22-8A25-4828-B624-1B3FDEF5FE27}" type="pres">
      <dgm:prSet presAssocID="{6025945A-AA67-4DB4-A4F4-59AD4A51E51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49CB292-7291-4AA0-8D4B-FEE32B2FF961}" srcId="{7301E5F2-75AA-4BBE-8A79-8DF85F4ED5E0}" destId="{CC65D1B7-621C-466C-A101-9610568C51ED}" srcOrd="0" destOrd="0" parTransId="{EB8E5E1F-9C1E-43F4-B3ED-74FB48C5DAFD}" sibTransId="{945031FB-908E-4D14-AB9A-AF3AF300B556}"/>
    <dgm:cxn modelId="{57D0C301-2B4D-4D6D-B39B-0CF3B98EB406}" srcId="{7301E5F2-75AA-4BBE-8A79-8DF85F4ED5E0}" destId="{11E08EEE-8670-4547-B3C6-EB93026C7ABD}" srcOrd="3" destOrd="0" parTransId="{E4B82442-4328-4EC3-B16B-54E937BDEB5B}" sibTransId="{73685D28-0337-48E8-AA51-08207288A5A9}"/>
    <dgm:cxn modelId="{9C7098FA-F54B-433C-970B-70E22E99112C}" srcId="{7301E5F2-75AA-4BBE-8A79-8DF85F4ED5E0}" destId="{66D08C1B-9A75-402C-BE25-94CDDCC3C44E}" srcOrd="2" destOrd="0" parTransId="{07601A9B-2BFE-4BA4-9E9E-CEF9E417953F}" sibTransId="{63D05868-1D84-4CE1-858F-339727A68621}"/>
    <dgm:cxn modelId="{095DAE0E-CF68-42F4-AA0C-29ED5F5060D2}" type="presOf" srcId="{945031FB-908E-4D14-AB9A-AF3AF300B556}" destId="{5424EA7E-F74D-479C-8022-2BC027B771EF}" srcOrd="0" destOrd="0" presId="urn:microsoft.com/office/officeart/2005/8/layout/process5"/>
    <dgm:cxn modelId="{3B7D8B31-7AC2-4B4F-A2D2-28C03D6E1BDD}" type="presOf" srcId="{63D05868-1D84-4CE1-858F-339727A68621}" destId="{6CB3332A-67D1-40C3-98AF-C2A0AAF02D36}" srcOrd="0" destOrd="0" presId="urn:microsoft.com/office/officeart/2005/8/layout/process5"/>
    <dgm:cxn modelId="{1ECB76F0-8338-479C-8D47-FA56840AD875}" type="presOf" srcId="{73685D28-0337-48E8-AA51-08207288A5A9}" destId="{476BAE35-69D4-4E57-9E49-43562394361C}" srcOrd="1" destOrd="0" presId="urn:microsoft.com/office/officeart/2005/8/layout/process5"/>
    <dgm:cxn modelId="{83433504-FFB1-46AE-BF27-232BB6587089}" type="presOf" srcId="{945031FB-908E-4D14-AB9A-AF3AF300B556}" destId="{9BA87B57-11E1-44CD-A1E9-F86E4DA4DEC4}" srcOrd="1" destOrd="0" presId="urn:microsoft.com/office/officeart/2005/8/layout/process5"/>
    <dgm:cxn modelId="{83F03730-0E1E-4804-A00E-DC92FA2F85FD}" type="presOf" srcId="{7301E5F2-75AA-4BBE-8A79-8DF85F4ED5E0}" destId="{FB75C175-4D3B-41B2-AACE-E7E14BE019E7}" srcOrd="0" destOrd="0" presId="urn:microsoft.com/office/officeart/2005/8/layout/process5"/>
    <dgm:cxn modelId="{40552000-86F0-43B3-8621-4940F0C1EB33}" type="presOf" srcId="{63D05868-1D84-4CE1-858F-339727A68621}" destId="{EBD579D0-735D-4040-AAE4-81B16CA2CD6C}" srcOrd="1" destOrd="0" presId="urn:microsoft.com/office/officeart/2005/8/layout/process5"/>
    <dgm:cxn modelId="{A7AAC7AE-39B7-4EC9-9BFE-B035713AF9D2}" type="presOf" srcId="{6025945A-AA67-4DB4-A4F4-59AD4A51E51F}" destId="{47472F22-8A25-4828-B624-1B3FDEF5FE27}" srcOrd="0" destOrd="0" presId="urn:microsoft.com/office/officeart/2005/8/layout/process5"/>
    <dgm:cxn modelId="{1C5DC25B-88EF-4B40-97F3-1EB53BA91468}" srcId="{7301E5F2-75AA-4BBE-8A79-8DF85F4ED5E0}" destId="{A2646EC0-8628-4019-8DDE-CBE93ECA2878}" srcOrd="1" destOrd="0" parTransId="{E3DB53C7-2719-4DD0-9A4E-448A6A1CF6AE}" sibTransId="{DC2BB463-1C12-4094-904B-A45AE5629FD0}"/>
    <dgm:cxn modelId="{156A8C89-83E9-4DB4-BB17-4D4C7CCFF9C3}" type="presOf" srcId="{CC65D1B7-621C-466C-A101-9610568C51ED}" destId="{2BF6A92C-8327-46E3-AA95-BF82905EBF5D}" srcOrd="0" destOrd="0" presId="urn:microsoft.com/office/officeart/2005/8/layout/process5"/>
    <dgm:cxn modelId="{6A94126A-3FF2-4BF1-8CC1-FFA096B70C11}" type="presOf" srcId="{A2646EC0-8628-4019-8DDE-CBE93ECA2878}" destId="{C7CE817D-DC97-4375-ADC5-C2BD546ACA38}" srcOrd="0" destOrd="0" presId="urn:microsoft.com/office/officeart/2005/8/layout/process5"/>
    <dgm:cxn modelId="{B60E2DE8-0630-46B6-B9FF-B39D880F440A}" type="presOf" srcId="{73685D28-0337-48E8-AA51-08207288A5A9}" destId="{DF2D5A0D-EC5E-4CAC-8348-01329BD29714}" srcOrd="0" destOrd="0" presId="urn:microsoft.com/office/officeart/2005/8/layout/process5"/>
    <dgm:cxn modelId="{D80F3734-6440-4D3A-86D9-A864B074AB7A}" type="presOf" srcId="{66D08C1B-9A75-402C-BE25-94CDDCC3C44E}" destId="{CA3D6C25-1C63-4463-B030-C1C3CBE31613}" srcOrd="0" destOrd="0" presId="urn:microsoft.com/office/officeart/2005/8/layout/process5"/>
    <dgm:cxn modelId="{40BA0CAD-1655-473E-B511-ECAE40427741}" type="presOf" srcId="{DC2BB463-1C12-4094-904B-A45AE5629FD0}" destId="{A733EC8A-F9C6-4770-9778-5DF9CAFA8EEE}" srcOrd="1" destOrd="0" presId="urn:microsoft.com/office/officeart/2005/8/layout/process5"/>
    <dgm:cxn modelId="{86B3609E-E1BF-4B26-9B5C-3464F206A16E}" type="presOf" srcId="{DC2BB463-1C12-4094-904B-A45AE5629FD0}" destId="{0FB588A9-7725-4A08-BDD2-F5A06649C16F}" srcOrd="0" destOrd="0" presId="urn:microsoft.com/office/officeart/2005/8/layout/process5"/>
    <dgm:cxn modelId="{4587E67D-9675-4810-9F6B-395FC23E1F52}" srcId="{7301E5F2-75AA-4BBE-8A79-8DF85F4ED5E0}" destId="{6025945A-AA67-4DB4-A4F4-59AD4A51E51F}" srcOrd="4" destOrd="0" parTransId="{D4551BB7-7698-406D-B3DE-607B4A56DD18}" sibTransId="{CF8D7C1D-677C-460E-9685-36465093A607}"/>
    <dgm:cxn modelId="{D727525C-5722-4EBC-A63B-5912C88AFC51}" type="presOf" srcId="{11E08EEE-8670-4547-B3C6-EB93026C7ABD}" destId="{F3CCA3D8-C25B-48AB-A6F5-F0D8DE3438F2}" srcOrd="0" destOrd="0" presId="urn:microsoft.com/office/officeart/2005/8/layout/process5"/>
    <dgm:cxn modelId="{F1C1C389-BBF6-406C-BB3B-313C31E25B34}" type="presParOf" srcId="{FB75C175-4D3B-41B2-AACE-E7E14BE019E7}" destId="{2BF6A92C-8327-46E3-AA95-BF82905EBF5D}" srcOrd="0" destOrd="0" presId="urn:microsoft.com/office/officeart/2005/8/layout/process5"/>
    <dgm:cxn modelId="{1B7B495C-5E06-4AFD-899F-C3351A7C8F8E}" type="presParOf" srcId="{FB75C175-4D3B-41B2-AACE-E7E14BE019E7}" destId="{5424EA7E-F74D-479C-8022-2BC027B771EF}" srcOrd="1" destOrd="0" presId="urn:microsoft.com/office/officeart/2005/8/layout/process5"/>
    <dgm:cxn modelId="{586C4399-1CF1-4456-B98A-DBB0E93A19C6}" type="presParOf" srcId="{5424EA7E-F74D-479C-8022-2BC027B771EF}" destId="{9BA87B57-11E1-44CD-A1E9-F86E4DA4DEC4}" srcOrd="0" destOrd="0" presId="urn:microsoft.com/office/officeart/2005/8/layout/process5"/>
    <dgm:cxn modelId="{AE76AC45-1315-427E-8BD7-8B21F3A5D951}" type="presParOf" srcId="{FB75C175-4D3B-41B2-AACE-E7E14BE019E7}" destId="{C7CE817D-DC97-4375-ADC5-C2BD546ACA38}" srcOrd="2" destOrd="0" presId="urn:microsoft.com/office/officeart/2005/8/layout/process5"/>
    <dgm:cxn modelId="{37909983-83DC-4C61-A425-F969E152553C}" type="presParOf" srcId="{FB75C175-4D3B-41B2-AACE-E7E14BE019E7}" destId="{0FB588A9-7725-4A08-BDD2-F5A06649C16F}" srcOrd="3" destOrd="0" presId="urn:microsoft.com/office/officeart/2005/8/layout/process5"/>
    <dgm:cxn modelId="{8DBE3355-A733-4B86-8077-C71884D5D380}" type="presParOf" srcId="{0FB588A9-7725-4A08-BDD2-F5A06649C16F}" destId="{A733EC8A-F9C6-4770-9778-5DF9CAFA8EEE}" srcOrd="0" destOrd="0" presId="urn:microsoft.com/office/officeart/2005/8/layout/process5"/>
    <dgm:cxn modelId="{7E454D5F-5739-4DB8-B09C-79F44D7F8290}" type="presParOf" srcId="{FB75C175-4D3B-41B2-AACE-E7E14BE019E7}" destId="{CA3D6C25-1C63-4463-B030-C1C3CBE31613}" srcOrd="4" destOrd="0" presId="urn:microsoft.com/office/officeart/2005/8/layout/process5"/>
    <dgm:cxn modelId="{BD279243-8606-4AE7-AA7D-E8CBC559234B}" type="presParOf" srcId="{FB75C175-4D3B-41B2-AACE-E7E14BE019E7}" destId="{6CB3332A-67D1-40C3-98AF-C2A0AAF02D36}" srcOrd="5" destOrd="0" presId="urn:microsoft.com/office/officeart/2005/8/layout/process5"/>
    <dgm:cxn modelId="{762EE976-B3CD-4C9E-B39A-5EF6162353C8}" type="presParOf" srcId="{6CB3332A-67D1-40C3-98AF-C2A0AAF02D36}" destId="{EBD579D0-735D-4040-AAE4-81B16CA2CD6C}" srcOrd="0" destOrd="0" presId="urn:microsoft.com/office/officeart/2005/8/layout/process5"/>
    <dgm:cxn modelId="{73E14B76-052C-4F02-B390-E30BFF3766DE}" type="presParOf" srcId="{FB75C175-4D3B-41B2-AACE-E7E14BE019E7}" destId="{F3CCA3D8-C25B-48AB-A6F5-F0D8DE3438F2}" srcOrd="6" destOrd="0" presId="urn:microsoft.com/office/officeart/2005/8/layout/process5"/>
    <dgm:cxn modelId="{91E33DA1-20B3-4FDA-812A-8FFB7E9767D3}" type="presParOf" srcId="{FB75C175-4D3B-41B2-AACE-E7E14BE019E7}" destId="{DF2D5A0D-EC5E-4CAC-8348-01329BD29714}" srcOrd="7" destOrd="0" presId="urn:microsoft.com/office/officeart/2005/8/layout/process5"/>
    <dgm:cxn modelId="{C2D359B8-50E9-4492-B941-1ABB150C8C89}" type="presParOf" srcId="{DF2D5A0D-EC5E-4CAC-8348-01329BD29714}" destId="{476BAE35-69D4-4E57-9E49-43562394361C}" srcOrd="0" destOrd="0" presId="urn:microsoft.com/office/officeart/2005/8/layout/process5"/>
    <dgm:cxn modelId="{25379A00-8640-4A87-ADDB-44717C476ADC}" type="presParOf" srcId="{FB75C175-4D3B-41B2-AACE-E7E14BE019E7}" destId="{47472F22-8A25-4828-B624-1B3FDEF5FE27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6A92C-8327-46E3-AA95-BF82905EBF5D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銀河號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5424EA7E-F74D-479C-8022-2BC027B771EF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C7CE817D-DC97-4375-ADC5-C2BD546ACA38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宇宙迴旋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0FB588A9-7725-4A08-BDD2-F5A06649C16F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CA3D6C25-1C63-4463-B030-C1C3CBE31613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魔法星際飛車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6CB3332A-67D1-40C3-98AF-C2A0AAF02D36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F3CCA3D8-C25B-48AB-A6F5-F0D8DE3438F2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迷你卡丁車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DF2D5A0D-EC5E-4CAC-8348-01329BD29714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47472F22-8A25-4828-B624-1B3FDEF5FE27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727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32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988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5745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641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2357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0426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584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472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754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5835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4328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474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739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01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4769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76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90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10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982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77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101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0000"/>
            </a:gs>
            <a:gs pos="7339">
              <a:srgbClr val="FF0000"/>
            </a:gs>
            <a:gs pos="72000">
              <a:srgbClr val="F6BE18"/>
            </a:gs>
            <a:gs pos="48000">
              <a:schemeClr val="accent2"/>
            </a:gs>
            <a:gs pos="100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6301B-3A05-4C01-BA09-115117D3462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B943B-C305-4904-A264-93773C367A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939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Algerian" panose="04020705040A02060702" pitchFamily="8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20000">
              <a:srgbClr val="FF0000"/>
            </a:gs>
            <a:gs pos="88072">
              <a:srgbClr val="F6BE18"/>
            </a:gs>
            <a:gs pos="76000">
              <a:schemeClr val="accent2"/>
            </a:gs>
            <a:gs pos="100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A5C14-09CD-4304-AC99-CD0C1A06C7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1159C-62D3-4A7C-96D0-328C55A687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6887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0000"/>
            </a:gs>
            <a:gs pos="7339">
              <a:srgbClr val="FF0000"/>
            </a:gs>
            <a:gs pos="72000">
              <a:srgbClr val="F6BE18"/>
            </a:gs>
            <a:gs pos="48000">
              <a:schemeClr val="accent2"/>
            </a:gs>
            <a:gs pos="100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 劉于宏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02298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0700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3561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793353"/>
              </p:ext>
            </p:extLst>
          </p:nvPr>
        </p:nvGraphicFramePr>
        <p:xfrm>
          <a:off x="838201" y="1825625"/>
          <a:ext cx="10286997" cy="4090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819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49819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49819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49819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49819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49819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29783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8301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4995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7865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786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27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327" y="2253889"/>
            <a:ext cx="4378036" cy="3283527"/>
          </a:xfrm>
          <a:prstGeom prst="rect">
            <a:avLst/>
          </a:prstGeom>
          <a:noFill/>
          <a:ln w="762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25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魔法星際飛車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781" y="1536916"/>
            <a:ext cx="5209310" cy="3906983"/>
          </a:xfrm>
          <a:prstGeom prst="rect">
            <a:avLst/>
          </a:prstGeom>
          <a:noFill/>
          <a:ln w="762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92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</a:t>
            </a:r>
            <a:r>
              <a:rPr lang="zh-TW" altLang="en-US"/>
              <a:t>新</a:t>
            </a:r>
            <a:r>
              <a:rPr lang="zh-TW" altLang="en-US" smtClean="0"/>
              <a:t>樂園</a:t>
            </a:r>
            <a:r>
              <a:rPr lang="en-US" altLang="zh-TW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63221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23349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兒童新樂園微電影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825625"/>
            <a:ext cx="6839243" cy="384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475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176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新細明體</vt:lpstr>
      <vt:lpstr>Algerian</vt:lpstr>
      <vt:lpstr>Arial</vt:lpstr>
      <vt:lpstr>Calibri</vt:lpstr>
      <vt:lpstr>Calibri Light</vt:lpstr>
      <vt:lpstr>Office 佈景主題</vt:lpstr>
      <vt:lpstr>自訂設計</vt:lpstr>
      <vt:lpstr>兒童新樂園一日遊</vt:lpstr>
      <vt:lpstr>規劃</vt:lpstr>
      <vt:lpstr>票價</vt:lpstr>
      <vt:lpstr>摩天輪 </vt:lpstr>
      <vt:lpstr>魔法星際飛車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2022-12-26T03:38:01Z</dcterms:created>
  <dcterms:modified xsi:type="dcterms:W3CDTF">2023-01-16T03:50:30Z</dcterms:modified>
</cp:coreProperties>
</file>