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C163F2-D475-4982-BD8B-B65E298C0233}" type="doc">
      <dgm:prSet loTypeId="urn:microsoft.com/office/officeart/2005/8/layout/bProcess3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18F6248-6011-4ACC-BF44-391F36F1D868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6CD542AE-1AB2-4402-8D72-5BDE258EE6A8}" type="parTrans" cxnId="{1A51D53A-6883-4968-9B63-D5669F36178A}">
      <dgm:prSet/>
      <dgm:spPr/>
      <dgm:t>
        <a:bodyPr/>
        <a:lstStyle/>
        <a:p>
          <a:endParaRPr lang="zh-TW" altLang="en-US"/>
        </a:p>
      </dgm:t>
    </dgm:pt>
    <dgm:pt modelId="{AF6A64BA-49FE-43A1-97CD-F9D8FB3B29CC}" type="sibTrans" cxnId="{1A51D53A-6883-4968-9B63-D5669F36178A}">
      <dgm:prSet/>
      <dgm:spPr/>
      <dgm:t>
        <a:bodyPr/>
        <a:lstStyle/>
        <a:p>
          <a:endParaRPr lang="zh-TW" altLang="en-US"/>
        </a:p>
      </dgm:t>
    </dgm:pt>
    <dgm:pt modelId="{45910EE1-3FA2-4835-AB62-DECCE8010671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DDEB05F0-6D27-49AE-920F-485D7E38A1FB}" type="parTrans" cxnId="{977CF6C5-CF03-4612-83A3-93BE18481C92}">
      <dgm:prSet/>
      <dgm:spPr/>
      <dgm:t>
        <a:bodyPr/>
        <a:lstStyle/>
        <a:p>
          <a:endParaRPr lang="zh-TW" altLang="en-US"/>
        </a:p>
      </dgm:t>
    </dgm:pt>
    <dgm:pt modelId="{312BA1FD-A370-4A45-9A66-92D4D3101092}" type="sibTrans" cxnId="{977CF6C5-CF03-4612-83A3-93BE18481C92}">
      <dgm:prSet/>
      <dgm:spPr/>
      <dgm:t>
        <a:bodyPr/>
        <a:lstStyle/>
        <a:p>
          <a:endParaRPr lang="zh-TW" altLang="en-US"/>
        </a:p>
      </dgm:t>
    </dgm:pt>
    <dgm:pt modelId="{78412069-2449-47A5-B353-653ABC13B91B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110B4759-5393-41B9-8E15-7DCBAA044B7F}" type="parTrans" cxnId="{5CED843A-CC1A-41CF-8393-66B94DB9E2C6}">
      <dgm:prSet/>
      <dgm:spPr/>
      <dgm:t>
        <a:bodyPr/>
        <a:lstStyle/>
        <a:p>
          <a:endParaRPr lang="zh-TW" altLang="en-US"/>
        </a:p>
      </dgm:t>
    </dgm:pt>
    <dgm:pt modelId="{29413826-7587-461A-9517-1C6E8E8000C9}" type="sibTrans" cxnId="{5CED843A-CC1A-41CF-8393-66B94DB9E2C6}">
      <dgm:prSet/>
      <dgm:spPr/>
      <dgm:t>
        <a:bodyPr/>
        <a:lstStyle/>
        <a:p>
          <a:endParaRPr lang="zh-TW" altLang="en-US"/>
        </a:p>
      </dgm:t>
    </dgm:pt>
    <dgm:pt modelId="{07FBF278-CDC1-480F-B5A8-6AF2B8E6D971}">
      <dgm:prSet phldrT="[文字]"/>
      <dgm:spPr/>
      <dgm:t>
        <a:bodyPr/>
        <a:lstStyle/>
        <a:p>
          <a:r>
            <a:rPr lang="zh-TW" altLang="en-US" dirty="0" smtClean="0"/>
            <a:t>宇宙回璇</a:t>
          </a:r>
          <a:endParaRPr lang="zh-TW" altLang="en-US" dirty="0"/>
        </a:p>
      </dgm:t>
    </dgm:pt>
    <dgm:pt modelId="{610C3CE0-C884-4BCF-BA3D-422E34B5CF02}" type="parTrans" cxnId="{324196CD-71DE-453C-8586-87ACF07D6003}">
      <dgm:prSet/>
      <dgm:spPr/>
      <dgm:t>
        <a:bodyPr/>
        <a:lstStyle/>
        <a:p>
          <a:endParaRPr lang="zh-TW" altLang="en-US"/>
        </a:p>
      </dgm:t>
    </dgm:pt>
    <dgm:pt modelId="{92F67D5B-79DD-4511-B12D-AAE04EE41B16}" type="sibTrans" cxnId="{324196CD-71DE-453C-8586-87ACF07D6003}">
      <dgm:prSet/>
      <dgm:spPr/>
      <dgm:t>
        <a:bodyPr/>
        <a:lstStyle/>
        <a:p>
          <a:endParaRPr lang="zh-TW" altLang="en-US"/>
        </a:p>
      </dgm:t>
    </dgm:pt>
    <dgm:pt modelId="{2A9CEC91-23B9-450A-B7D8-15E12C44A558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A7D2F781-FD6B-4D32-8919-B26438E1506E}" type="parTrans" cxnId="{DD6EF2F2-7418-4646-9B26-1F167F3D1573}">
      <dgm:prSet/>
      <dgm:spPr/>
      <dgm:t>
        <a:bodyPr/>
        <a:lstStyle/>
        <a:p>
          <a:endParaRPr lang="zh-TW" altLang="en-US"/>
        </a:p>
      </dgm:t>
    </dgm:pt>
    <dgm:pt modelId="{45C1972B-523F-4F9F-ADA8-999645E973C1}" type="sibTrans" cxnId="{DD6EF2F2-7418-4646-9B26-1F167F3D1573}">
      <dgm:prSet/>
      <dgm:spPr/>
      <dgm:t>
        <a:bodyPr/>
        <a:lstStyle/>
        <a:p>
          <a:endParaRPr lang="zh-TW" altLang="en-US"/>
        </a:p>
      </dgm:t>
    </dgm:pt>
    <dgm:pt modelId="{DD8E4325-B68B-4879-B034-5FC4B865D64A}" type="pres">
      <dgm:prSet presAssocID="{95C163F2-D475-4982-BD8B-B65E298C023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F7810A4-DD36-423A-993C-588F5FB1FF74}" type="pres">
      <dgm:prSet presAssocID="{C18F6248-6011-4ACC-BF44-391F36F1D86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3436A3-BE3F-49DB-8F6A-F75A417A2BBF}" type="pres">
      <dgm:prSet presAssocID="{AF6A64BA-49FE-43A1-97CD-F9D8FB3B29CC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91F36001-4621-40EB-BE38-FB60CDBB9646}" type="pres">
      <dgm:prSet presAssocID="{AF6A64BA-49FE-43A1-97CD-F9D8FB3B29CC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EC293C0E-7408-4468-BD95-E76D691F80D2}" type="pres">
      <dgm:prSet presAssocID="{45910EE1-3FA2-4835-AB62-DECCE801067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5A09B9-ECC4-4102-B7CE-8598FC57DC95}" type="pres">
      <dgm:prSet presAssocID="{312BA1FD-A370-4A45-9A66-92D4D3101092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026F2D12-1D5B-4B1D-A7F4-53D2D0A76084}" type="pres">
      <dgm:prSet presAssocID="{312BA1FD-A370-4A45-9A66-92D4D3101092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8603C381-4211-4ED5-9513-0C5AC64B953D}" type="pres">
      <dgm:prSet presAssocID="{78412069-2449-47A5-B353-653ABC13B91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0D34F1-A890-4363-A124-7520AAA2E2F0}" type="pres">
      <dgm:prSet presAssocID="{29413826-7587-461A-9517-1C6E8E8000C9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5DA4A6DC-68B6-471C-A72F-3F1E26BD236B}" type="pres">
      <dgm:prSet presAssocID="{29413826-7587-461A-9517-1C6E8E8000C9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33B1FD3D-CB5C-4984-9E83-25CABC1DA3A4}" type="pres">
      <dgm:prSet presAssocID="{07FBF278-CDC1-480F-B5A8-6AF2B8E6D971}" presName="node" presStyleLbl="node1" presStyleIdx="3" presStyleCnt="5" custLinFactNeighborX="-266" custLinFactNeighborY="-38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401440-B5C2-4057-97EB-C8CB8E2C6245}" type="pres">
      <dgm:prSet presAssocID="{92F67D5B-79DD-4511-B12D-AAE04EE41B16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F0EDEF6B-7AEF-45AD-8C55-4BDD3C01907B}" type="pres">
      <dgm:prSet presAssocID="{92F67D5B-79DD-4511-B12D-AAE04EE41B16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C7EEC64A-9918-40E2-9CA0-DB175B4FB083}" type="pres">
      <dgm:prSet presAssocID="{2A9CEC91-23B9-450A-B7D8-15E12C44A55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08AB434-04C6-4B0E-93E4-538ED02D360E}" type="presOf" srcId="{2A9CEC91-23B9-450A-B7D8-15E12C44A558}" destId="{C7EEC64A-9918-40E2-9CA0-DB175B4FB083}" srcOrd="0" destOrd="0" presId="urn:microsoft.com/office/officeart/2005/8/layout/bProcess3"/>
    <dgm:cxn modelId="{93AE4843-6F28-4267-83FB-411C330E267C}" type="presOf" srcId="{92F67D5B-79DD-4511-B12D-AAE04EE41B16}" destId="{F0EDEF6B-7AEF-45AD-8C55-4BDD3C01907B}" srcOrd="1" destOrd="0" presId="urn:microsoft.com/office/officeart/2005/8/layout/bProcess3"/>
    <dgm:cxn modelId="{5EB81363-BDC4-4E41-A0B3-1AE38724ED99}" type="presOf" srcId="{AF6A64BA-49FE-43A1-97CD-F9D8FB3B29CC}" destId="{91F36001-4621-40EB-BE38-FB60CDBB9646}" srcOrd="1" destOrd="0" presId="urn:microsoft.com/office/officeart/2005/8/layout/bProcess3"/>
    <dgm:cxn modelId="{4E21D1E3-6FFC-48A9-AE7F-86499926DBC0}" type="presOf" srcId="{95C163F2-D475-4982-BD8B-B65E298C0233}" destId="{DD8E4325-B68B-4879-B034-5FC4B865D64A}" srcOrd="0" destOrd="0" presId="urn:microsoft.com/office/officeart/2005/8/layout/bProcess3"/>
    <dgm:cxn modelId="{5CED843A-CC1A-41CF-8393-66B94DB9E2C6}" srcId="{95C163F2-D475-4982-BD8B-B65E298C0233}" destId="{78412069-2449-47A5-B353-653ABC13B91B}" srcOrd="2" destOrd="0" parTransId="{110B4759-5393-41B9-8E15-7DCBAA044B7F}" sibTransId="{29413826-7587-461A-9517-1C6E8E8000C9}"/>
    <dgm:cxn modelId="{1A51D53A-6883-4968-9B63-D5669F36178A}" srcId="{95C163F2-D475-4982-BD8B-B65E298C0233}" destId="{C18F6248-6011-4ACC-BF44-391F36F1D868}" srcOrd="0" destOrd="0" parTransId="{6CD542AE-1AB2-4402-8D72-5BDE258EE6A8}" sibTransId="{AF6A64BA-49FE-43A1-97CD-F9D8FB3B29CC}"/>
    <dgm:cxn modelId="{FCC6FBC6-C47C-4C48-82BB-273CD00C3EC6}" type="presOf" srcId="{78412069-2449-47A5-B353-653ABC13B91B}" destId="{8603C381-4211-4ED5-9513-0C5AC64B953D}" srcOrd="0" destOrd="0" presId="urn:microsoft.com/office/officeart/2005/8/layout/bProcess3"/>
    <dgm:cxn modelId="{DD6EF2F2-7418-4646-9B26-1F167F3D1573}" srcId="{95C163F2-D475-4982-BD8B-B65E298C0233}" destId="{2A9CEC91-23B9-450A-B7D8-15E12C44A558}" srcOrd="4" destOrd="0" parTransId="{A7D2F781-FD6B-4D32-8919-B26438E1506E}" sibTransId="{45C1972B-523F-4F9F-ADA8-999645E973C1}"/>
    <dgm:cxn modelId="{324196CD-71DE-453C-8586-87ACF07D6003}" srcId="{95C163F2-D475-4982-BD8B-B65E298C0233}" destId="{07FBF278-CDC1-480F-B5A8-6AF2B8E6D971}" srcOrd="3" destOrd="0" parTransId="{610C3CE0-C884-4BCF-BA3D-422E34B5CF02}" sibTransId="{92F67D5B-79DD-4511-B12D-AAE04EE41B16}"/>
    <dgm:cxn modelId="{6F0AD589-5E90-4189-BC82-90F230B59128}" type="presOf" srcId="{AF6A64BA-49FE-43A1-97CD-F9D8FB3B29CC}" destId="{ED3436A3-BE3F-49DB-8F6A-F75A417A2BBF}" srcOrd="0" destOrd="0" presId="urn:microsoft.com/office/officeart/2005/8/layout/bProcess3"/>
    <dgm:cxn modelId="{29F6EE10-021B-4162-A4EF-42C588207ECF}" type="presOf" srcId="{29413826-7587-461A-9517-1C6E8E8000C9}" destId="{BC0D34F1-A890-4363-A124-7520AAA2E2F0}" srcOrd="0" destOrd="0" presId="urn:microsoft.com/office/officeart/2005/8/layout/bProcess3"/>
    <dgm:cxn modelId="{81BA0871-40BF-4409-A542-F0C7D8E65788}" type="presOf" srcId="{C18F6248-6011-4ACC-BF44-391F36F1D868}" destId="{2F7810A4-DD36-423A-993C-588F5FB1FF74}" srcOrd="0" destOrd="0" presId="urn:microsoft.com/office/officeart/2005/8/layout/bProcess3"/>
    <dgm:cxn modelId="{E28C56C5-A35C-44E8-BA91-DF176D9FF83E}" type="presOf" srcId="{92F67D5B-79DD-4511-B12D-AAE04EE41B16}" destId="{89401440-B5C2-4057-97EB-C8CB8E2C6245}" srcOrd="0" destOrd="0" presId="urn:microsoft.com/office/officeart/2005/8/layout/bProcess3"/>
    <dgm:cxn modelId="{977CF6C5-CF03-4612-83A3-93BE18481C92}" srcId="{95C163F2-D475-4982-BD8B-B65E298C0233}" destId="{45910EE1-3FA2-4835-AB62-DECCE8010671}" srcOrd="1" destOrd="0" parTransId="{DDEB05F0-6D27-49AE-920F-485D7E38A1FB}" sibTransId="{312BA1FD-A370-4A45-9A66-92D4D3101092}"/>
    <dgm:cxn modelId="{045E0B5A-7133-4EFA-810A-141808752319}" type="presOf" srcId="{312BA1FD-A370-4A45-9A66-92D4D3101092}" destId="{026F2D12-1D5B-4B1D-A7F4-53D2D0A76084}" srcOrd="1" destOrd="0" presId="urn:microsoft.com/office/officeart/2005/8/layout/bProcess3"/>
    <dgm:cxn modelId="{9E4FA4B8-C380-4962-A356-529848710853}" type="presOf" srcId="{45910EE1-3FA2-4835-AB62-DECCE8010671}" destId="{EC293C0E-7408-4468-BD95-E76D691F80D2}" srcOrd="0" destOrd="0" presId="urn:microsoft.com/office/officeart/2005/8/layout/bProcess3"/>
    <dgm:cxn modelId="{8334CAF4-FCE7-4F70-BB97-68667DAAE318}" type="presOf" srcId="{29413826-7587-461A-9517-1C6E8E8000C9}" destId="{5DA4A6DC-68B6-471C-A72F-3F1E26BD236B}" srcOrd="1" destOrd="0" presId="urn:microsoft.com/office/officeart/2005/8/layout/bProcess3"/>
    <dgm:cxn modelId="{962C8522-FEA3-42EB-BF73-46238D224827}" type="presOf" srcId="{312BA1FD-A370-4A45-9A66-92D4D3101092}" destId="{9F5A09B9-ECC4-4102-B7CE-8598FC57DC95}" srcOrd="0" destOrd="0" presId="urn:microsoft.com/office/officeart/2005/8/layout/bProcess3"/>
    <dgm:cxn modelId="{ADB68663-040B-45AF-8E10-DCFEDEE0DB16}" type="presOf" srcId="{07FBF278-CDC1-480F-B5A8-6AF2B8E6D971}" destId="{33B1FD3D-CB5C-4984-9E83-25CABC1DA3A4}" srcOrd="0" destOrd="0" presId="urn:microsoft.com/office/officeart/2005/8/layout/bProcess3"/>
    <dgm:cxn modelId="{05886A16-7985-4C25-8881-A58B7F0938E2}" type="presParOf" srcId="{DD8E4325-B68B-4879-B034-5FC4B865D64A}" destId="{2F7810A4-DD36-423A-993C-588F5FB1FF74}" srcOrd="0" destOrd="0" presId="urn:microsoft.com/office/officeart/2005/8/layout/bProcess3"/>
    <dgm:cxn modelId="{54628D29-F773-44A9-9597-398FD48CF641}" type="presParOf" srcId="{DD8E4325-B68B-4879-B034-5FC4B865D64A}" destId="{ED3436A3-BE3F-49DB-8F6A-F75A417A2BBF}" srcOrd="1" destOrd="0" presId="urn:microsoft.com/office/officeart/2005/8/layout/bProcess3"/>
    <dgm:cxn modelId="{D7494786-BC5B-45EB-90CC-B8F270416F46}" type="presParOf" srcId="{ED3436A3-BE3F-49DB-8F6A-F75A417A2BBF}" destId="{91F36001-4621-40EB-BE38-FB60CDBB9646}" srcOrd="0" destOrd="0" presId="urn:microsoft.com/office/officeart/2005/8/layout/bProcess3"/>
    <dgm:cxn modelId="{6D71EF10-7A0B-42F3-B881-B9104AF0D772}" type="presParOf" srcId="{DD8E4325-B68B-4879-B034-5FC4B865D64A}" destId="{EC293C0E-7408-4468-BD95-E76D691F80D2}" srcOrd="2" destOrd="0" presId="urn:microsoft.com/office/officeart/2005/8/layout/bProcess3"/>
    <dgm:cxn modelId="{9EEB7E4B-3610-4330-B424-196C22F5C562}" type="presParOf" srcId="{DD8E4325-B68B-4879-B034-5FC4B865D64A}" destId="{9F5A09B9-ECC4-4102-B7CE-8598FC57DC95}" srcOrd="3" destOrd="0" presId="urn:microsoft.com/office/officeart/2005/8/layout/bProcess3"/>
    <dgm:cxn modelId="{F457722F-B6E8-4819-8DBC-27CF958A7EA7}" type="presParOf" srcId="{9F5A09B9-ECC4-4102-B7CE-8598FC57DC95}" destId="{026F2D12-1D5B-4B1D-A7F4-53D2D0A76084}" srcOrd="0" destOrd="0" presId="urn:microsoft.com/office/officeart/2005/8/layout/bProcess3"/>
    <dgm:cxn modelId="{43408835-CF6A-41E8-9342-227E069521C8}" type="presParOf" srcId="{DD8E4325-B68B-4879-B034-5FC4B865D64A}" destId="{8603C381-4211-4ED5-9513-0C5AC64B953D}" srcOrd="4" destOrd="0" presId="urn:microsoft.com/office/officeart/2005/8/layout/bProcess3"/>
    <dgm:cxn modelId="{FA4EABB7-FC6A-4536-BB92-048A556F00A8}" type="presParOf" srcId="{DD8E4325-B68B-4879-B034-5FC4B865D64A}" destId="{BC0D34F1-A890-4363-A124-7520AAA2E2F0}" srcOrd="5" destOrd="0" presId="urn:microsoft.com/office/officeart/2005/8/layout/bProcess3"/>
    <dgm:cxn modelId="{25612206-15CF-44D8-8DDD-380DB74B3DB5}" type="presParOf" srcId="{BC0D34F1-A890-4363-A124-7520AAA2E2F0}" destId="{5DA4A6DC-68B6-471C-A72F-3F1E26BD236B}" srcOrd="0" destOrd="0" presId="urn:microsoft.com/office/officeart/2005/8/layout/bProcess3"/>
    <dgm:cxn modelId="{52031981-1165-471E-B702-B01CE94F26F3}" type="presParOf" srcId="{DD8E4325-B68B-4879-B034-5FC4B865D64A}" destId="{33B1FD3D-CB5C-4984-9E83-25CABC1DA3A4}" srcOrd="6" destOrd="0" presId="urn:microsoft.com/office/officeart/2005/8/layout/bProcess3"/>
    <dgm:cxn modelId="{F4B6E33F-A890-4A1F-BE31-039362C77EF8}" type="presParOf" srcId="{DD8E4325-B68B-4879-B034-5FC4B865D64A}" destId="{89401440-B5C2-4057-97EB-C8CB8E2C6245}" srcOrd="7" destOrd="0" presId="urn:microsoft.com/office/officeart/2005/8/layout/bProcess3"/>
    <dgm:cxn modelId="{B7030E55-0DFB-4F85-9C07-E42C5184154C}" type="presParOf" srcId="{89401440-B5C2-4057-97EB-C8CB8E2C6245}" destId="{F0EDEF6B-7AEF-45AD-8C55-4BDD3C01907B}" srcOrd="0" destOrd="0" presId="urn:microsoft.com/office/officeart/2005/8/layout/bProcess3"/>
    <dgm:cxn modelId="{05BA14AD-F84B-4B17-BE61-84602F8FD5B5}" type="presParOf" srcId="{DD8E4325-B68B-4879-B034-5FC4B865D64A}" destId="{C7EEC64A-9918-40E2-9CA0-DB175B4FB083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3436A3-BE3F-49DB-8F6A-F75A417A2BBF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912848"/>
        <a:ext cx="34897" cy="6979"/>
      </dsp:txXfrm>
    </dsp:sp>
    <dsp:sp modelId="{2F7810A4-DD36-423A-993C-588F5FB1FF74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雲霄飛車</a:t>
          </a:r>
          <a:endParaRPr lang="zh-TW" altLang="en-US" sz="4600" kern="1200" dirty="0"/>
        </a:p>
      </dsp:txBody>
      <dsp:txXfrm>
        <a:off x="8061" y="5979"/>
        <a:ext cx="3034531" cy="1820718"/>
      </dsp:txXfrm>
    </dsp:sp>
    <dsp:sp modelId="{9F5A09B9-ECC4-4102-B7CE-8598FC57DC95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912848"/>
        <a:ext cx="34897" cy="6979"/>
      </dsp:txXfrm>
    </dsp:sp>
    <dsp:sp modelId="{EC293C0E-7408-4468-BD95-E76D691F80D2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摩天輪</a:t>
          </a:r>
          <a:endParaRPr lang="zh-TW" altLang="en-US" sz="4600" kern="1200" dirty="0"/>
        </a:p>
      </dsp:txBody>
      <dsp:txXfrm>
        <a:off x="3740534" y="5979"/>
        <a:ext cx="3034531" cy="1820718"/>
      </dsp:txXfrm>
    </dsp:sp>
    <dsp:sp modelId="{BC0D34F1-A890-4363-A124-7520AAA2E2F0}">
      <dsp:nvSpPr>
        <dsp:cNvPr id="0" name=""/>
        <dsp:cNvSpPr/>
      </dsp:nvSpPr>
      <dsp:spPr>
        <a:xfrm>
          <a:off x="1517265" y="1824897"/>
          <a:ext cx="7473007" cy="660259"/>
        </a:xfrm>
        <a:custGeom>
          <a:avLst/>
          <a:gdLst/>
          <a:ahLst/>
          <a:cxnLst/>
          <a:rect l="0" t="0" r="0" b="0"/>
          <a:pathLst>
            <a:path>
              <a:moveTo>
                <a:pt x="7473007" y="0"/>
              </a:moveTo>
              <a:lnTo>
                <a:pt x="7473007" y="347229"/>
              </a:lnTo>
              <a:lnTo>
                <a:pt x="0" y="347229"/>
              </a:lnTo>
              <a:lnTo>
                <a:pt x="0" y="660259"/>
              </a:lnTo>
            </a:path>
          </a:pathLst>
        </a:custGeom>
        <a:noFill/>
        <a:ln w="635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66147" y="2151537"/>
        <a:ext cx="375243" cy="6979"/>
      </dsp:txXfrm>
    </dsp:sp>
    <dsp:sp modelId="{8603C381-4211-4ED5-9513-0C5AC64B953D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碰碰車</a:t>
          </a:r>
          <a:endParaRPr lang="zh-TW" altLang="en-US" sz="4600" kern="1200" dirty="0"/>
        </a:p>
      </dsp:txBody>
      <dsp:txXfrm>
        <a:off x="7473007" y="5979"/>
        <a:ext cx="3034531" cy="1820718"/>
      </dsp:txXfrm>
    </dsp:sp>
    <dsp:sp modelId="{89401440-B5C2-4057-97EB-C8CB8E2C6245}">
      <dsp:nvSpPr>
        <dsp:cNvPr id="0" name=""/>
        <dsp:cNvSpPr/>
      </dsp:nvSpPr>
      <dsp:spPr>
        <a:xfrm>
          <a:off x="3032731" y="3382196"/>
          <a:ext cx="6754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801" y="45720"/>
              </a:lnTo>
              <a:lnTo>
                <a:pt x="354801" y="52802"/>
              </a:lnTo>
              <a:lnTo>
                <a:pt x="675403" y="52802"/>
              </a:lnTo>
            </a:path>
          </a:pathLst>
        </a:custGeom>
        <a:noFill/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2781" y="3424427"/>
        <a:ext cx="35301" cy="6979"/>
      </dsp:txXfrm>
    </dsp:sp>
    <dsp:sp modelId="{33B1FD3D-CB5C-4984-9E83-25CABC1DA3A4}">
      <dsp:nvSpPr>
        <dsp:cNvPr id="0" name=""/>
        <dsp:cNvSpPr/>
      </dsp:nvSpPr>
      <dsp:spPr>
        <a:xfrm>
          <a:off x="0" y="2517557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宇宙回璇</a:t>
          </a:r>
          <a:endParaRPr lang="zh-TW" altLang="en-US" sz="4600" kern="1200" dirty="0"/>
        </a:p>
      </dsp:txBody>
      <dsp:txXfrm>
        <a:off x="0" y="2517557"/>
        <a:ext cx="3034531" cy="1820718"/>
      </dsp:txXfrm>
    </dsp:sp>
    <dsp:sp modelId="{C7EEC64A-9918-40E2-9CA0-DB175B4FB083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回家</a:t>
          </a:r>
          <a:endParaRPr lang="zh-TW" altLang="en-US" sz="4600" kern="1200" dirty="0"/>
        </a:p>
      </dsp:txBody>
      <dsp:txXfrm>
        <a:off x="3740534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56000">
              <a:srgbClr val="0070C0"/>
            </a:gs>
            <a:gs pos="11000">
              <a:schemeClr val="bg1"/>
            </a:gs>
            <a:gs pos="75000">
              <a:schemeClr val="accent1">
                <a:lumMod val="30000"/>
                <a:lumOff val="70000"/>
              </a:schemeClr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31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8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56000">
              <a:srgbClr val="0070C0"/>
            </a:gs>
            <a:gs pos="11000">
              <a:schemeClr val="bg1"/>
            </a:gs>
            <a:gs pos="75000">
              <a:schemeClr val="accent1">
                <a:lumMod val="30000"/>
                <a:lumOff val="70000"/>
              </a:schemeClr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DBE9B6"/>
              </a:gs>
              <a:gs pos="0">
                <a:schemeClr val="accent1">
                  <a:lumMod val="30000"/>
                  <a:lumOff val="70000"/>
                </a:schemeClr>
              </a:gs>
            </a:gsLst>
            <a:lin ang="4200000" scaled="0"/>
          </a:gradFill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2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5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25332" y="2692165"/>
            <a:ext cx="10515600" cy="1325563"/>
          </a:xfrm>
          <a:gradFill>
            <a:gsLst>
              <a:gs pos="50000">
                <a:srgbClr val="FFFF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800000" scaled="0"/>
          </a:gra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gradFill>
            <a:gsLst>
              <a:gs pos="50000">
                <a:srgbClr val="E7F079"/>
              </a:gs>
              <a:gs pos="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800000" scaled="0"/>
          </a:gradFill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3890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32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64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943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98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254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266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5A1AF-46EB-44F4-9225-E1CCF1F572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88180-BE27-4F36-B800-37B4F9B5EC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754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 劉子睿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264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6784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4375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12254"/>
              </p:ext>
            </p:extLst>
          </p:nvPr>
        </p:nvGraphicFramePr>
        <p:xfrm>
          <a:off x="838200" y="2161936"/>
          <a:ext cx="10515603" cy="355999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2438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44547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28994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23484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640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 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zh-TW" altLang="en-US" dirty="0"/>
              <a:t>以科幻造型的雲霄飛車，迴旋於軌道上體驗刺激的速度感。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/>
              <a:t>尖叫指數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749" y="2037806"/>
            <a:ext cx="4562172" cy="342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655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365125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 smtClean="0"/>
              <a:t>摩天輪	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/>
              <a:t>尖叫指數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/>
              <a:t>⚡⚡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312787">
            <a:off x="7480664" y="2983004"/>
            <a:ext cx="4352653" cy="32644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367218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smtClean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7287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兒童新樂園微電影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2010456"/>
            <a:ext cx="7822474" cy="440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025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172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 魔法星際飛車</vt:lpstr>
      <vt:lpstr>摩天輪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2023-01-09T03:38:01Z</dcterms:created>
  <dcterms:modified xsi:type="dcterms:W3CDTF">2023-01-16T03:56:58Z</dcterms:modified>
</cp:coreProperties>
</file>