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00FFFF"/>
    <a:srgbClr val="66FF33"/>
    <a:srgbClr val="FF0000"/>
    <a:srgbClr val="FFFF00"/>
    <a:srgbClr val="000000"/>
    <a:srgbClr val="996633"/>
    <a:srgbClr val="F5FDFF"/>
    <a:srgbClr val="969696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03447BB-5D67-496B-8E87-E561075AD55C}" styleName="深色樣式 1 - 輔色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704C12-B337-4BC9-AD27-168BC86A94C3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734A505-22ED-4CC8-B517-AE551E56398D}">
      <dgm:prSet phldrT="[文字]"/>
      <dgm:spPr>
        <a:solidFill>
          <a:srgbClr val="996633"/>
        </a:solidFill>
      </dgm:spPr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C62B5DEB-C899-4EE3-A4BE-E106B3675DEE}" type="parTrans" cxnId="{BF5E0E28-FB3F-41AA-9522-09717A5E5F0E}">
      <dgm:prSet/>
      <dgm:spPr/>
      <dgm:t>
        <a:bodyPr/>
        <a:lstStyle/>
        <a:p>
          <a:endParaRPr lang="zh-TW" altLang="en-US"/>
        </a:p>
      </dgm:t>
    </dgm:pt>
    <dgm:pt modelId="{42AB8EA0-0920-42DE-AD48-23E2C599C2DB}" type="sibTrans" cxnId="{BF5E0E28-FB3F-41AA-9522-09717A5E5F0E}">
      <dgm:prSet/>
      <dgm:spPr/>
      <dgm:t>
        <a:bodyPr/>
        <a:lstStyle/>
        <a:p>
          <a:endParaRPr lang="zh-TW" altLang="en-US"/>
        </a:p>
      </dgm:t>
    </dgm:pt>
    <dgm:pt modelId="{10FFEA12-2FF2-42FA-8B8A-1D3E6D52E5A5}">
      <dgm:prSet phldrT="[文字]"/>
      <dgm:spPr/>
      <dgm:t>
        <a:bodyPr/>
        <a:lstStyle/>
        <a:p>
          <a:r>
            <a:rPr lang="zh-TW" altLang="en-US" dirty="0" smtClean="0"/>
            <a:t>小飛碟</a:t>
          </a:r>
          <a:endParaRPr lang="zh-TW" altLang="en-US" dirty="0"/>
        </a:p>
      </dgm:t>
    </dgm:pt>
    <dgm:pt modelId="{19FA0B03-C61C-4784-9A5C-3BB88E81D528}" type="parTrans" cxnId="{DE92E379-68A6-4B01-97AC-9F80F208E87B}">
      <dgm:prSet/>
      <dgm:spPr/>
      <dgm:t>
        <a:bodyPr/>
        <a:lstStyle/>
        <a:p>
          <a:endParaRPr lang="zh-TW" altLang="en-US"/>
        </a:p>
      </dgm:t>
    </dgm:pt>
    <dgm:pt modelId="{A03DEF05-00C6-471F-BD02-6E18CC102A2B}" type="sibTrans" cxnId="{DE92E379-68A6-4B01-97AC-9F80F208E87B}">
      <dgm:prSet/>
      <dgm:spPr/>
      <dgm:t>
        <a:bodyPr/>
        <a:lstStyle/>
        <a:p>
          <a:endParaRPr lang="zh-TW" altLang="en-US"/>
        </a:p>
      </dgm:t>
    </dgm:pt>
    <dgm:pt modelId="{DC0196F9-65B1-4553-BF6D-2AE29ACAF345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AD45103F-F1BC-4B0F-AD2D-E82833E68465}" type="parTrans" cxnId="{439F5AA4-541D-48D1-8AA4-FF3E21E54A69}">
      <dgm:prSet/>
      <dgm:spPr/>
      <dgm:t>
        <a:bodyPr/>
        <a:lstStyle/>
        <a:p>
          <a:endParaRPr lang="zh-TW" altLang="en-US"/>
        </a:p>
      </dgm:t>
    </dgm:pt>
    <dgm:pt modelId="{AE909170-ED17-488B-B171-DE4C8ED03997}" type="sibTrans" cxnId="{439F5AA4-541D-48D1-8AA4-FF3E21E54A69}">
      <dgm:prSet/>
      <dgm:spPr/>
      <dgm:t>
        <a:bodyPr/>
        <a:lstStyle/>
        <a:p>
          <a:endParaRPr lang="zh-TW" altLang="en-US"/>
        </a:p>
      </dgm:t>
    </dgm:pt>
    <dgm:pt modelId="{D929479C-31C1-4967-BF75-275CF54AFC9D}">
      <dgm:prSet phldrT="[文字]"/>
      <dgm:spPr>
        <a:solidFill>
          <a:srgbClr val="6600FF"/>
        </a:soli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3D553B2E-8ED1-4994-92E6-24F2B3BF5F01}" type="parTrans" cxnId="{801A674B-F92B-4712-8155-B6EB1682933D}">
      <dgm:prSet/>
      <dgm:spPr/>
      <dgm:t>
        <a:bodyPr/>
        <a:lstStyle/>
        <a:p>
          <a:endParaRPr lang="zh-TW" altLang="en-US"/>
        </a:p>
      </dgm:t>
    </dgm:pt>
    <dgm:pt modelId="{845754F1-0CC3-4906-A2F4-868B9E888035}" type="sibTrans" cxnId="{801A674B-F92B-4712-8155-B6EB1682933D}">
      <dgm:prSet/>
      <dgm:spPr/>
      <dgm:t>
        <a:bodyPr/>
        <a:lstStyle/>
        <a:p>
          <a:endParaRPr lang="zh-TW" altLang="en-US"/>
        </a:p>
      </dgm:t>
    </dgm:pt>
    <dgm:pt modelId="{4DC5CEE4-239E-4F5A-98FF-9AE457E80186}">
      <dgm:prSet phldrT="[文字]" custT="1"/>
      <dgm:spPr/>
      <dgm:t>
        <a:bodyPr/>
        <a:lstStyle/>
        <a:p>
          <a:r>
            <a:rPr lang="zh-TW" altLang="en-US" sz="3600" dirty="0" smtClean="0"/>
            <a:t>海洋總動員</a:t>
          </a:r>
          <a:endParaRPr lang="zh-TW" altLang="en-US" sz="3600" dirty="0"/>
        </a:p>
      </dgm:t>
    </dgm:pt>
    <dgm:pt modelId="{8959DBDF-33D8-4222-B1F5-98F8906F1F64}" type="parTrans" cxnId="{389DB1B3-F149-4F63-8A47-7C57B4800ADE}">
      <dgm:prSet/>
      <dgm:spPr/>
      <dgm:t>
        <a:bodyPr/>
        <a:lstStyle/>
        <a:p>
          <a:endParaRPr lang="zh-TW" altLang="en-US"/>
        </a:p>
      </dgm:t>
    </dgm:pt>
    <dgm:pt modelId="{0303151C-E449-4417-948B-609839CC89B7}" type="sibTrans" cxnId="{389DB1B3-F149-4F63-8A47-7C57B4800ADE}">
      <dgm:prSet/>
      <dgm:spPr/>
      <dgm:t>
        <a:bodyPr/>
        <a:lstStyle/>
        <a:p>
          <a:endParaRPr lang="zh-TW" altLang="en-US"/>
        </a:p>
      </dgm:t>
    </dgm:pt>
    <dgm:pt modelId="{70851AED-748C-4BB4-B07C-610811F5F457}">
      <dgm:prSet phldrT="[文字]" custT="1"/>
      <dgm:spPr>
        <a:solidFill>
          <a:srgbClr val="FF0000"/>
        </a:solidFill>
      </dgm:spPr>
      <dgm:t>
        <a:bodyPr/>
        <a:lstStyle/>
        <a:p>
          <a:r>
            <a:rPr lang="zh-TW" altLang="en-US" sz="3600" dirty="0" smtClean="0"/>
            <a:t>沙坑</a:t>
          </a:r>
          <a:endParaRPr lang="zh-TW" altLang="en-US" sz="3600" dirty="0"/>
        </a:p>
      </dgm:t>
    </dgm:pt>
    <dgm:pt modelId="{864B4447-A526-4703-A563-917DB117C44C}" type="parTrans" cxnId="{707EA49C-C9DB-4B1A-AB0A-13A9B87F821E}">
      <dgm:prSet/>
      <dgm:spPr/>
      <dgm:t>
        <a:bodyPr/>
        <a:lstStyle/>
        <a:p>
          <a:endParaRPr lang="zh-TW" altLang="en-US"/>
        </a:p>
      </dgm:t>
    </dgm:pt>
    <dgm:pt modelId="{654553CB-5F20-4C4F-A984-3BDF43F8772D}" type="sibTrans" cxnId="{707EA49C-C9DB-4B1A-AB0A-13A9B87F821E}">
      <dgm:prSet/>
      <dgm:spPr/>
      <dgm:t>
        <a:bodyPr/>
        <a:lstStyle/>
        <a:p>
          <a:endParaRPr lang="zh-TW" altLang="en-US"/>
        </a:p>
      </dgm:t>
    </dgm:pt>
    <dgm:pt modelId="{E8C1FDC7-2151-4EA4-AA14-DE00B1FF8622}">
      <dgm:prSet phldrT="[文字]" custT="1"/>
      <dgm:spPr/>
      <dgm:t>
        <a:bodyPr/>
        <a:lstStyle/>
        <a:p>
          <a:r>
            <a:rPr lang="zh-TW" altLang="en-US" sz="3600" dirty="0" smtClean="0"/>
            <a:t>吃飯</a:t>
          </a:r>
          <a:endParaRPr lang="zh-TW" altLang="en-US" sz="3600" dirty="0"/>
        </a:p>
      </dgm:t>
    </dgm:pt>
    <dgm:pt modelId="{A4F2680C-BB85-40F1-818A-482E79ACF921}" type="parTrans" cxnId="{C73D28A0-384B-4013-8B6D-DCE12D80B8B7}">
      <dgm:prSet/>
      <dgm:spPr/>
      <dgm:t>
        <a:bodyPr/>
        <a:lstStyle/>
        <a:p>
          <a:endParaRPr lang="zh-TW" altLang="en-US"/>
        </a:p>
      </dgm:t>
    </dgm:pt>
    <dgm:pt modelId="{9B84E8AF-8326-4024-8E26-76CB1322DBAC}" type="sibTrans" cxnId="{C73D28A0-384B-4013-8B6D-DCE12D80B8B7}">
      <dgm:prSet/>
      <dgm:spPr/>
      <dgm:t>
        <a:bodyPr/>
        <a:lstStyle/>
        <a:p>
          <a:endParaRPr lang="zh-TW" altLang="en-US"/>
        </a:p>
      </dgm:t>
    </dgm:pt>
    <dgm:pt modelId="{2B9CAF52-B9BF-4761-9232-EB5231A45FB9}">
      <dgm:prSet phldrT="[文字]" custT="1"/>
      <dgm:spPr>
        <a:solidFill>
          <a:srgbClr val="969696"/>
        </a:solidFill>
      </dgm:spPr>
      <dgm:t>
        <a:bodyPr/>
        <a:lstStyle/>
        <a:p>
          <a:r>
            <a:rPr lang="zh-TW" altLang="en-US" sz="3600" dirty="0" smtClean="0"/>
            <a:t>集合</a:t>
          </a:r>
          <a:endParaRPr lang="zh-TW" altLang="en-US" sz="3600" dirty="0"/>
        </a:p>
      </dgm:t>
    </dgm:pt>
    <dgm:pt modelId="{67B45FB1-D9DC-4F43-A255-B9106D1DF1CD}" type="parTrans" cxnId="{3BD33C13-B7C6-4ED1-A96E-29BDAA989EC8}">
      <dgm:prSet/>
      <dgm:spPr/>
      <dgm:t>
        <a:bodyPr/>
        <a:lstStyle/>
        <a:p>
          <a:endParaRPr lang="zh-TW" altLang="en-US"/>
        </a:p>
      </dgm:t>
    </dgm:pt>
    <dgm:pt modelId="{E28D4F76-BDEF-4B68-A0E3-042056B0E270}" type="sibTrans" cxnId="{3BD33C13-B7C6-4ED1-A96E-29BDAA989EC8}">
      <dgm:prSet/>
      <dgm:spPr/>
      <dgm:t>
        <a:bodyPr/>
        <a:lstStyle/>
        <a:p>
          <a:endParaRPr lang="zh-TW" altLang="en-US"/>
        </a:p>
      </dgm:t>
    </dgm:pt>
    <dgm:pt modelId="{1212F284-5354-48D8-B24E-1A83082BD5EE}" type="pres">
      <dgm:prSet presAssocID="{4C704C12-B337-4BC9-AD27-168BC86A94C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CF6BD9D-2447-4F5E-9E5B-1267BB28B781}" type="pres">
      <dgm:prSet presAssocID="{8734A505-22ED-4CC8-B517-AE551E56398D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1F3002-2DB7-468B-9736-0CFE400A69F3}" type="pres">
      <dgm:prSet presAssocID="{42AB8EA0-0920-42DE-AD48-23E2C599C2DB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6F706024-B0BB-4D65-AF49-9F7758BD43B9}" type="pres">
      <dgm:prSet presAssocID="{42AB8EA0-0920-42DE-AD48-23E2C599C2DB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9E2B060E-C59D-48B9-9BBB-F4F5EEED95FF}" type="pres">
      <dgm:prSet presAssocID="{10FFEA12-2FF2-42FA-8B8A-1D3E6D52E5A5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485C1D-9E60-46FB-8D43-9F2A37C1BC4E}" type="pres">
      <dgm:prSet presAssocID="{A03DEF05-00C6-471F-BD02-6E18CC102A2B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AB450C0A-4E5E-47E9-B264-B243426CA02C}" type="pres">
      <dgm:prSet presAssocID="{A03DEF05-00C6-471F-BD02-6E18CC102A2B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82171FA0-AEAC-465B-835C-23F8F8DC606E}" type="pres">
      <dgm:prSet presAssocID="{DC0196F9-65B1-4553-BF6D-2AE29ACAF34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082186-1701-49A1-9CBB-F52CD04C7346}" type="pres">
      <dgm:prSet presAssocID="{AE909170-ED17-488B-B171-DE4C8ED03997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C355A7C3-4518-4C42-8CA3-061F4756D7E2}" type="pres">
      <dgm:prSet presAssocID="{AE909170-ED17-488B-B171-DE4C8ED03997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79F07F70-EE02-4943-B9F0-F3B8995580CC}" type="pres">
      <dgm:prSet presAssocID="{D929479C-31C1-4967-BF75-275CF54AFC9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F49383-82AD-490A-A929-01291DF79FC8}" type="pres">
      <dgm:prSet presAssocID="{845754F1-0CC3-4906-A2F4-868B9E888035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5FB05301-B5F0-4BC7-B1F1-3E491C663E2F}" type="pres">
      <dgm:prSet presAssocID="{845754F1-0CC3-4906-A2F4-868B9E888035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2678AD1B-4D49-410D-AF3C-26F060219769}" type="pres">
      <dgm:prSet presAssocID="{4DC5CEE4-239E-4F5A-98FF-9AE457E8018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281984-C9C0-4651-B043-6389A61252D9}" type="pres">
      <dgm:prSet presAssocID="{0303151C-E449-4417-948B-609839CC89B7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8683E5FE-48B6-478A-BE14-D5D65F9479FC}" type="pres">
      <dgm:prSet presAssocID="{0303151C-E449-4417-948B-609839CC89B7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34D6A069-D07E-4BCE-8702-6C2BFADAA09D}" type="pres">
      <dgm:prSet presAssocID="{70851AED-748C-4BB4-B07C-610811F5F457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F22018-D85C-41C4-884A-5A8117EB94DB}" type="pres">
      <dgm:prSet presAssocID="{654553CB-5F20-4C4F-A984-3BDF43F8772D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920FBF2B-FBED-491A-8C2B-FB20B09D9BA2}" type="pres">
      <dgm:prSet presAssocID="{654553CB-5F20-4C4F-A984-3BDF43F8772D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FD046C75-B18B-4676-9D50-CA609DFEF43B}" type="pres">
      <dgm:prSet presAssocID="{E8C1FDC7-2151-4EA4-AA14-DE00B1FF862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C9ADC8-A51D-4491-987E-29CB0F3C0177}" type="pres">
      <dgm:prSet presAssocID="{9B84E8AF-8326-4024-8E26-76CB1322DBAC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3C3DDC90-F372-465D-AC3A-04D47FBB237E}" type="pres">
      <dgm:prSet presAssocID="{9B84E8AF-8326-4024-8E26-76CB1322DBAC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94E775BC-33DE-4DCD-BBA4-C9639FA680AA}" type="pres">
      <dgm:prSet presAssocID="{2B9CAF52-B9BF-4761-9232-EB5231A45FB9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F5E0E28-FB3F-41AA-9522-09717A5E5F0E}" srcId="{4C704C12-B337-4BC9-AD27-168BC86A94C3}" destId="{8734A505-22ED-4CC8-B517-AE551E56398D}" srcOrd="0" destOrd="0" parTransId="{C62B5DEB-C899-4EE3-A4BE-E106B3675DEE}" sibTransId="{42AB8EA0-0920-42DE-AD48-23E2C599C2DB}"/>
    <dgm:cxn modelId="{E5333A79-3FA5-4025-BDB4-178DCD19FEF5}" type="presOf" srcId="{42AB8EA0-0920-42DE-AD48-23E2C599C2DB}" destId="{DF1F3002-2DB7-468B-9736-0CFE400A69F3}" srcOrd="0" destOrd="0" presId="urn:microsoft.com/office/officeart/2005/8/layout/process5"/>
    <dgm:cxn modelId="{389DB1B3-F149-4F63-8A47-7C57B4800ADE}" srcId="{4C704C12-B337-4BC9-AD27-168BC86A94C3}" destId="{4DC5CEE4-239E-4F5A-98FF-9AE457E80186}" srcOrd="4" destOrd="0" parTransId="{8959DBDF-33D8-4222-B1F5-98F8906F1F64}" sibTransId="{0303151C-E449-4417-948B-609839CC89B7}"/>
    <dgm:cxn modelId="{35055787-89AC-4C25-B18C-FED347BF7ED0}" type="presOf" srcId="{10FFEA12-2FF2-42FA-8B8A-1D3E6D52E5A5}" destId="{9E2B060E-C59D-48B9-9BBB-F4F5EEED95FF}" srcOrd="0" destOrd="0" presId="urn:microsoft.com/office/officeart/2005/8/layout/process5"/>
    <dgm:cxn modelId="{801A674B-F92B-4712-8155-B6EB1682933D}" srcId="{4C704C12-B337-4BC9-AD27-168BC86A94C3}" destId="{D929479C-31C1-4967-BF75-275CF54AFC9D}" srcOrd="3" destOrd="0" parTransId="{3D553B2E-8ED1-4994-92E6-24F2B3BF5F01}" sibTransId="{845754F1-0CC3-4906-A2F4-868B9E888035}"/>
    <dgm:cxn modelId="{4811410E-6DF2-4570-9FFE-0C735A1CDB62}" type="presOf" srcId="{DC0196F9-65B1-4553-BF6D-2AE29ACAF345}" destId="{82171FA0-AEAC-465B-835C-23F8F8DC606E}" srcOrd="0" destOrd="0" presId="urn:microsoft.com/office/officeart/2005/8/layout/process5"/>
    <dgm:cxn modelId="{E94DCDA8-B5A6-445A-9C45-8A9026687398}" type="presOf" srcId="{AE909170-ED17-488B-B171-DE4C8ED03997}" destId="{C355A7C3-4518-4C42-8CA3-061F4756D7E2}" srcOrd="1" destOrd="0" presId="urn:microsoft.com/office/officeart/2005/8/layout/process5"/>
    <dgm:cxn modelId="{D177CAD7-4ABF-4595-BF82-09D24EBAB77B}" type="presOf" srcId="{0303151C-E449-4417-948B-609839CC89B7}" destId="{8683E5FE-48B6-478A-BE14-D5D65F9479FC}" srcOrd="1" destOrd="0" presId="urn:microsoft.com/office/officeart/2005/8/layout/process5"/>
    <dgm:cxn modelId="{54B62AAA-6913-4CA3-91FD-C5B338024159}" type="presOf" srcId="{4C704C12-B337-4BC9-AD27-168BC86A94C3}" destId="{1212F284-5354-48D8-B24E-1A83082BD5EE}" srcOrd="0" destOrd="0" presId="urn:microsoft.com/office/officeart/2005/8/layout/process5"/>
    <dgm:cxn modelId="{F4802A8D-9DFB-42FA-A9B4-EBA77DF5A1DB}" type="presOf" srcId="{42AB8EA0-0920-42DE-AD48-23E2C599C2DB}" destId="{6F706024-B0BB-4D65-AF49-9F7758BD43B9}" srcOrd="1" destOrd="0" presId="urn:microsoft.com/office/officeart/2005/8/layout/process5"/>
    <dgm:cxn modelId="{B5BF26E5-222D-43A3-9382-EDF3D29BB792}" type="presOf" srcId="{0303151C-E449-4417-948B-609839CC89B7}" destId="{FF281984-C9C0-4651-B043-6389A61252D9}" srcOrd="0" destOrd="0" presId="urn:microsoft.com/office/officeart/2005/8/layout/process5"/>
    <dgm:cxn modelId="{08833665-AA80-430B-BF98-C94BC71E093E}" type="presOf" srcId="{8734A505-22ED-4CC8-B517-AE551E56398D}" destId="{2CF6BD9D-2447-4F5E-9E5B-1267BB28B781}" srcOrd="0" destOrd="0" presId="urn:microsoft.com/office/officeart/2005/8/layout/process5"/>
    <dgm:cxn modelId="{EB6B8D5E-1BA2-448F-95E4-857987FD4F97}" type="presOf" srcId="{4DC5CEE4-239E-4F5A-98FF-9AE457E80186}" destId="{2678AD1B-4D49-410D-AF3C-26F060219769}" srcOrd="0" destOrd="0" presId="urn:microsoft.com/office/officeart/2005/8/layout/process5"/>
    <dgm:cxn modelId="{439F5AA4-541D-48D1-8AA4-FF3E21E54A69}" srcId="{4C704C12-B337-4BC9-AD27-168BC86A94C3}" destId="{DC0196F9-65B1-4553-BF6D-2AE29ACAF345}" srcOrd="2" destOrd="0" parTransId="{AD45103F-F1BC-4B0F-AD2D-E82833E68465}" sibTransId="{AE909170-ED17-488B-B171-DE4C8ED03997}"/>
    <dgm:cxn modelId="{B08B73D6-4C67-4187-95DC-A645430EF74F}" type="presOf" srcId="{A03DEF05-00C6-471F-BD02-6E18CC102A2B}" destId="{AB450C0A-4E5E-47E9-B264-B243426CA02C}" srcOrd="1" destOrd="0" presId="urn:microsoft.com/office/officeart/2005/8/layout/process5"/>
    <dgm:cxn modelId="{707EA49C-C9DB-4B1A-AB0A-13A9B87F821E}" srcId="{4C704C12-B337-4BC9-AD27-168BC86A94C3}" destId="{70851AED-748C-4BB4-B07C-610811F5F457}" srcOrd="5" destOrd="0" parTransId="{864B4447-A526-4703-A563-917DB117C44C}" sibTransId="{654553CB-5F20-4C4F-A984-3BDF43F8772D}"/>
    <dgm:cxn modelId="{71C08C9C-D0BA-471A-81B8-21E5269E7600}" type="presOf" srcId="{D929479C-31C1-4967-BF75-275CF54AFC9D}" destId="{79F07F70-EE02-4943-B9F0-F3B8995580CC}" srcOrd="0" destOrd="0" presId="urn:microsoft.com/office/officeart/2005/8/layout/process5"/>
    <dgm:cxn modelId="{E83DF42B-CD51-4FA5-BC64-ECCD59BC3515}" type="presOf" srcId="{9B84E8AF-8326-4024-8E26-76CB1322DBAC}" destId="{3C3DDC90-F372-465D-AC3A-04D47FBB237E}" srcOrd="1" destOrd="0" presId="urn:microsoft.com/office/officeart/2005/8/layout/process5"/>
    <dgm:cxn modelId="{A1EAADEC-7DB5-4792-90D7-57506A28487E}" type="presOf" srcId="{A03DEF05-00C6-471F-BD02-6E18CC102A2B}" destId="{7F485C1D-9E60-46FB-8D43-9F2A37C1BC4E}" srcOrd="0" destOrd="0" presId="urn:microsoft.com/office/officeart/2005/8/layout/process5"/>
    <dgm:cxn modelId="{7368701E-3D3E-4F60-B441-3857755D6D2C}" type="presOf" srcId="{E8C1FDC7-2151-4EA4-AA14-DE00B1FF8622}" destId="{FD046C75-B18B-4676-9D50-CA609DFEF43B}" srcOrd="0" destOrd="0" presId="urn:microsoft.com/office/officeart/2005/8/layout/process5"/>
    <dgm:cxn modelId="{3504FB09-44C0-4CB5-A594-1814191E60E1}" type="presOf" srcId="{845754F1-0CC3-4906-A2F4-868B9E888035}" destId="{5FB05301-B5F0-4BC7-B1F1-3E491C663E2F}" srcOrd="1" destOrd="0" presId="urn:microsoft.com/office/officeart/2005/8/layout/process5"/>
    <dgm:cxn modelId="{C73D28A0-384B-4013-8B6D-DCE12D80B8B7}" srcId="{4C704C12-B337-4BC9-AD27-168BC86A94C3}" destId="{E8C1FDC7-2151-4EA4-AA14-DE00B1FF8622}" srcOrd="6" destOrd="0" parTransId="{A4F2680C-BB85-40F1-818A-482E79ACF921}" sibTransId="{9B84E8AF-8326-4024-8E26-76CB1322DBAC}"/>
    <dgm:cxn modelId="{95284715-5DC8-4ABA-B1C0-44A30F601F76}" type="presOf" srcId="{2B9CAF52-B9BF-4761-9232-EB5231A45FB9}" destId="{94E775BC-33DE-4DCD-BBA4-C9639FA680AA}" srcOrd="0" destOrd="0" presId="urn:microsoft.com/office/officeart/2005/8/layout/process5"/>
    <dgm:cxn modelId="{DE92E379-68A6-4B01-97AC-9F80F208E87B}" srcId="{4C704C12-B337-4BC9-AD27-168BC86A94C3}" destId="{10FFEA12-2FF2-42FA-8B8A-1D3E6D52E5A5}" srcOrd="1" destOrd="0" parTransId="{19FA0B03-C61C-4784-9A5C-3BB88E81D528}" sibTransId="{A03DEF05-00C6-471F-BD02-6E18CC102A2B}"/>
    <dgm:cxn modelId="{3BD33C13-B7C6-4ED1-A96E-29BDAA989EC8}" srcId="{4C704C12-B337-4BC9-AD27-168BC86A94C3}" destId="{2B9CAF52-B9BF-4761-9232-EB5231A45FB9}" srcOrd="7" destOrd="0" parTransId="{67B45FB1-D9DC-4F43-A255-B9106D1DF1CD}" sibTransId="{E28D4F76-BDEF-4B68-A0E3-042056B0E270}"/>
    <dgm:cxn modelId="{5905DEF2-8D0D-4EF5-AB76-3EC7FF8FCD53}" type="presOf" srcId="{AE909170-ED17-488B-B171-DE4C8ED03997}" destId="{42082186-1701-49A1-9CBB-F52CD04C7346}" srcOrd="0" destOrd="0" presId="urn:microsoft.com/office/officeart/2005/8/layout/process5"/>
    <dgm:cxn modelId="{FB463A32-EED7-4FED-9DAF-4946E2E8C2C8}" type="presOf" srcId="{654553CB-5F20-4C4F-A984-3BDF43F8772D}" destId="{83F22018-D85C-41C4-884A-5A8117EB94DB}" srcOrd="0" destOrd="0" presId="urn:microsoft.com/office/officeart/2005/8/layout/process5"/>
    <dgm:cxn modelId="{E4EF5974-5E24-4184-8FF8-29639CA69FF5}" type="presOf" srcId="{70851AED-748C-4BB4-B07C-610811F5F457}" destId="{34D6A069-D07E-4BCE-8702-6C2BFADAA09D}" srcOrd="0" destOrd="0" presId="urn:microsoft.com/office/officeart/2005/8/layout/process5"/>
    <dgm:cxn modelId="{B316A72B-861E-43D0-9593-19B38D8F3324}" type="presOf" srcId="{845754F1-0CC3-4906-A2F4-868B9E888035}" destId="{B6F49383-82AD-490A-A929-01291DF79FC8}" srcOrd="0" destOrd="0" presId="urn:microsoft.com/office/officeart/2005/8/layout/process5"/>
    <dgm:cxn modelId="{4AA1108C-62BF-493B-84A4-6B58D9444285}" type="presOf" srcId="{654553CB-5F20-4C4F-A984-3BDF43F8772D}" destId="{920FBF2B-FBED-491A-8C2B-FB20B09D9BA2}" srcOrd="1" destOrd="0" presId="urn:microsoft.com/office/officeart/2005/8/layout/process5"/>
    <dgm:cxn modelId="{30C52284-21BB-426E-8453-EBC68F9082CC}" type="presOf" srcId="{9B84E8AF-8326-4024-8E26-76CB1322DBAC}" destId="{BFC9ADC8-A51D-4491-987E-29CB0F3C0177}" srcOrd="0" destOrd="0" presId="urn:microsoft.com/office/officeart/2005/8/layout/process5"/>
    <dgm:cxn modelId="{4913DB6F-69E8-41C4-BB0B-38A0EBDD8DFB}" type="presParOf" srcId="{1212F284-5354-48D8-B24E-1A83082BD5EE}" destId="{2CF6BD9D-2447-4F5E-9E5B-1267BB28B781}" srcOrd="0" destOrd="0" presId="urn:microsoft.com/office/officeart/2005/8/layout/process5"/>
    <dgm:cxn modelId="{2C640371-7CE8-4B72-A29E-3478265F172D}" type="presParOf" srcId="{1212F284-5354-48D8-B24E-1A83082BD5EE}" destId="{DF1F3002-2DB7-468B-9736-0CFE400A69F3}" srcOrd="1" destOrd="0" presId="urn:microsoft.com/office/officeart/2005/8/layout/process5"/>
    <dgm:cxn modelId="{9C28867B-59FF-4FB4-A821-C58BCBB7F78E}" type="presParOf" srcId="{DF1F3002-2DB7-468B-9736-0CFE400A69F3}" destId="{6F706024-B0BB-4D65-AF49-9F7758BD43B9}" srcOrd="0" destOrd="0" presId="urn:microsoft.com/office/officeart/2005/8/layout/process5"/>
    <dgm:cxn modelId="{828601AC-C805-4E4B-B91C-98BE329790DB}" type="presParOf" srcId="{1212F284-5354-48D8-B24E-1A83082BD5EE}" destId="{9E2B060E-C59D-48B9-9BBB-F4F5EEED95FF}" srcOrd="2" destOrd="0" presId="urn:microsoft.com/office/officeart/2005/8/layout/process5"/>
    <dgm:cxn modelId="{2FCB67DA-06D1-4418-AD66-72DB689EB74D}" type="presParOf" srcId="{1212F284-5354-48D8-B24E-1A83082BD5EE}" destId="{7F485C1D-9E60-46FB-8D43-9F2A37C1BC4E}" srcOrd="3" destOrd="0" presId="urn:microsoft.com/office/officeart/2005/8/layout/process5"/>
    <dgm:cxn modelId="{2B261B24-80A8-4D89-8638-3A1843A8BFFB}" type="presParOf" srcId="{7F485C1D-9E60-46FB-8D43-9F2A37C1BC4E}" destId="{AB450C0A-4E5E-47E9-B264-B243426CA02C}" srcOrd="0" destOrd="0" presId="urn:microsoft.com/office/officeart/2005/8/layout/process5"/>
    <dgm:cxn modelId="{BE63AEEC-8463-434A-B98E-A79B482EB709}" type="presParOf" srcId="{1212F284-5354-48D8-B24E-1A83082BD5EE}" destId="{82171FA0-AEAC-465B-835C-23F8F8DC606E}" srcOrd="4" destOrd="0" presId="urn:microsoft.com/office/officeart/2005/8/layout/process5"/>
    <dgm:cxn modelId="{63A361C3-769B-4AF1-B2B5-1A81B4C44415}" type="presParOf" srcId="{1212F284-5354-48D8-B24E-1A83082BD5EE}" destId="{42082186-1701-49A1-9CBB-F52CD04C7346}" srcOrd="5" destOrd="0" presId="urn:microsoft.com/office/officeart/2005/8/layout/process5"/>
    <dgm:cxn modelId="{47E3C85A-6AAE-4BE9-96E6-9288F3D743B5}" type="presParOf" srcId="{42082186-1701-49A1-9CBB-F52CD04C7346}" destId="{C355A7C3-4518-4C42-8CA3-061F4756D7E2}" srcOrd="0" destOrd="0" presId="urn:microsoft.com/office/officeart/2005/8/layout/process5"/>
    <dgm:cxn modelId="{F90D6FEF-437D-4188-805B-A1E2F0CA4226}" type="presParOf" srcId="{1212F284-5354-48D8-B24E-1A83082BD5EE}" destId="{79F07F70-EE02-4943-B9F0-F3B8995580CC}" srcOrd="6" destOrd="0" presId="urn:microsoft.com/office/officeart/2005/8/layout/process5"/>
    <dgm:cxn modelId="{888E503E-AF45-49E2-910C-217BF568349C}" type="presParOf" srcId="{1212F284-5354-48D8-B24E-1A83082BD5EE}" destId="{B6F49383-82AD-490A-A929-01291DF79FC8}" srcOrd="7" destOrd="0" presId="urn:microsoft.com/office/officeart/2005/8/layout/process5"/>
    <dgm:cxn modelId="{2768C3BE-A8F2-4497-BCFA-33690546FE18}" type="presParOf" srcId="{B6F49383-82AD-490A-A929-01291DF79FC8}" destId="{5FB05301-B5F0-4BC7-B1F1-3E491C663E2F}" srcOrd="0" destOrd="0" presId="urn:microsoft.com/office/officeart/2005/8/layout/process5"/>
    <dgm:cxn modelId="{C114B249-573C-4A2D-A51E-18CC194BA35D}" type="presParOf" srcId="{1212F284-5354-48D8-B24E-1A83082BD5EE}" destId="{2678AD1B-4D49-410D-AF3C-26F060219769}" srcOrd="8" destOrd="0" presId="urn:microsoft.com/office/officeart/2005/8/layout/process5"/>
    <dgm:cxn modelId="{66E6EABD-0539-4ED8-AA99-BE7A3B8E9281}" type="presParOf" srcId="{1212F284-5354-48D8-B24E-1A83082BD5EE}" destId="{FF281984-C9C0-4651-B043-6389A61252D9}" srcOrd="9" destOrd="0" presId="urn:microsoft.com/office/officeart/2005/8/layout/process5"/>
    <dgm:cxn modelId="{3E5485A9-F5D2-4595-99C9-59D72E3FEF61}" type="presParOf" srcId="{FF281984-C9C0-4651-B043-6389A61252D9}" destId="{8683E5FE-48B6-478A-BE14-D5D65F9479FC}" srcOrd="0" destOrd="0" presId="urn:microsoft.com/office/officeart/2005/8/layout/process5"/>
    <dgm:cxn modelId="{F3D7DDE8-0B63-4FF1-8E03-1871B9DA6213}" type="presParOf" srcId="{1212F284-5354-48D8-B24E-1A83082BD5EE}" destId="{34D6A069-D07E-4BCE-8702-6C2BFADAA09D}" srcOrd="10" destOrd="0" presId="urn:microsoft.com/office/officeart/2005/8/layout/process5"/>
    <dgm:cxn modelId="{73BD53AB-517A-48BB-BF0D-C38360F750C5}" type="presParOf" srcId="{1212F284-5354-48D8-B24E-1A83082BD5EE}" destId="{83F22018-D85C-41C4-884A-5A8117EB94DB}" srcOrd="11" destOrd="0" presId="urn:microsoft.com/office/officeart/2005/8/layout/process5"/>
    <dgm:cxn modelId="{8CE3E40A-5673-4264-84F3-D89B58805D60}" type="presParOf" srcId="{83F22018-D85C-41C4-884A-5A8117EB94DB}" destId="{920FBF2B-FBED-491A-8C2B-FB20B09D9BA2}" srcOrd="0" destOrd="0" presId="urn:microsoft.com/office/officeart/2005/8/layout/process5"/>
    <dgm:cxn modelId="{EC6CA724-1DFB-484B-A5B4-C47CB11CDE33}" type="presParOf" srcId="{1212F284-5354-48D8-B24E-1A83082BD5EE}" destId="{FD046C75-B18B-4676-9D50-CA609DFEF43B}" srcOrd="12" destOrd="0" presId="urn:microsoft.com/office/officeart/2005/8/layout/process5"/>
    <dgm:cxn modelId="{6CF607EA-65B9-444B-BF52-B077B17F6508}" type="presParOf" srcId="{1212F284-5354-48D8-B24E-1A83082BD5EE}" destId="{BFC9ADC8-A51D-4491-987E-29CB0F3C0177}" srcOrd="13" destOrd="0" presId="urn:microsoft.com/office/officeart/2005/8/layout/process5"/>
    <dgm:cxn modelId="{9FFC670E-017B-41DB-BB78-F3034EE319F1}" type="presParOf" srcId="{BFC9ADC8-A51D-4491-987E-29CB0F3C0177}" destId="{3C3DDC90-F372-465D-AC3A-04D47FBB237E}" srcOrd="0" destOrd="0" presId="urn:microsoft.com/office/officeart/2005/8/layout/process5"/>
    <dgm:cxn modelId="{C9522712-E39B-4DD2-9AF3-D3D5B0480EC1}" type="presParOf" srcId="{1212F284-5354-48D8-B24E-1A83082BD5EE}" destId="{94E775BC-33DE-4DCD-BBA4-C9639FA680AA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F6BD9D-2447-4F5E-9E5B-1267BB28B781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rgbClr val="996633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碰碰車</a:t>
          </a:r>
          <a:endParaRPr lang="zh-TW" altLang="en-US" sz="4200" kern="1200" dirty="0"/>
        </a:p>
      </dsp:txBody>
      <dsp:txXfrm>
        <a:off x="40127" y="594812"/>
        <a:ext cx="1949441" cy="1141260"/>
      </dsp:txXfrm>
    </dsp:sp>
    <dsp:sp modelId="{DF1F3002-2DB7-468B-9736-0CFE400A69F3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9E2B060E-C59D-48B9-9BBB-F4F5EEED95FF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485099"/>
                <a:satOff val="-6853"/>
                <a:lumOff val="2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485099"/>
                <a:satOff val="-6853"/>
                <a:lumOff val="2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485099"/>
                <a:satOff val="-6853"/>
                <a:lumOff val="2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小飛碟</a:t>
          </a:r>
          <a:endParaRPr lang="zh-TW" altLang="en-US" sz="4200" kern="1200" dirty="0"/>
        </a:p>
      </dsp:txBody>
      <dsp:txXfrm>
        <a:off x="2868761" y="594812"/>
        <a:ext cx="1949441" cy="1141260"/>
      </dsp:txXfrm>
    </dsp:sp>
    <dsp:sp modelId="{7F485C1D-9E60-46FB-8D43-9F2A37C1BC4E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732615"/>
                <a:satOff val="-7995"/>
                <a:lumOff val="2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732615"/>
                <a:satOff val="-7995"/>
                <a:lumOff val="2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732615"/>
                <a:satOff val="-7995"/>
                <a:lumOff val="2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82171FA0-AEAC-465B-835C-23F8F8DC606E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970198"/>
                <a:satOff val="-13705"/>
                <a:lumOff val="5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970198"/>
                <a:satOff val="-13705"/>
                <a:lumOff val="5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970198"/>
                <a:satOff val="-13705"/>
                <a:lumOff val="5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摩天輪</a:t>
          </a:r>
          <a:endParaRPr lang="zh-TW" altLang="en-US" sz="4200" kern="1200" dirty="0"/>
        </a:p>
      </dsp:txBody>
      <dsp:txXfrm>
        <a:off x="5697396" y="594812"/>
        <a:ext cx="1949441" cy="1141260"/>
      </dsp:txXfrm>
    </dsp:sp>
    <dsp:sp modelId="{42082186-1701-49A1-9CBB-F52CD04C7346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0144" y="1015120"/>
        <a:ext cx="299835" cy="300644"/>
      </dsp:txXfrm>
    </dsp:sp>
    <dsp:sp modelId="{79F07F70-EE02-4943-B9F0-F3B8995580CC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solidFill>
          <a:srgbClr val="6600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尋寶船</a:t>
          </a:r>
          <a:endParaRPr lang="zh-TW" altLang="en-US" sz="4200" kern="1200" dirty="0"/>
        </a:p>
      </dsp:txBody>
      <dsp:txXfrm>
        <a:off x="8526031" y="594812"/>
        <a:ext cx="1949441" cy="1141260"/>
      </dsp:txXfrm>
    </dsp:sp>
    <dsp:sp modelId="{B6F49383-82AD-490A-A929-01291DF79FC8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0431" y="1949378"/>
        <a:ext cx="300644" cy="299835"/>
      </dsp:txXfrm>
    </dsp:sp>
    <dsp:sp modelId="{2678AD1B-4D49-410D-AF3C-26F060219769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940396"/>
                <a:satOff val="-27410"/>
                <a:lumOff val="10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940396"/>
                <a:satOff val="-27410"/>
                <a:lumOff val="10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940396"/>
                <a:satOff val="-27410"/>
                <a:lumOff val="10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海洋總動員</a:t>
          </a:r>
          <a:endParaRPr lang="zh-TW" altLang="en-US" sz="3600" kern="1200" dirty="0"/>
        </a:p>
      </dsp:txBody>
      <dsp:txXfrm>
        <a:off x="8526031" y="2615265"/>
        <a:ext cx="1949441" cy="1141260"/>
      </dsp:txXfrm>
    </dsp:sp>
    <dsp:sp modelId="{FF281984-C9C0-4651-B043-6389A61252D9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34D6A069-D07E-4BCE-8702-6C2BFADAA09D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沙坑</a:t>
          </a:r>
          <a:endParaRPr lang="zh-TW" altLang="en-US" sz="3600" kern="1200" dirty="0"/>
        </a:p>
      </dsp:txBody>
      <dsp:txXfrm>
        <a:off x="5697396" y="2615265"/>
        <a:ext cx="1949441" cy="1141260"/>
      </dsp:txXfrm>
    </dsp:sp>
    <dsp:sp modelId="{83F22018-D85C-41C4-884A-5A8117EB94DB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8663077"/>
                <a:satOff val="-39973"/>
                <a:lumOff val="1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663077"/>
                <a:satOff val="-39973"/>
                <a:lumOff val="1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663077"/>
                <a:satOff val="-39973"/>
                <a:lumOff val="1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FD046C75-B18B-4676-9D50-CA609DFEF43B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910593"/>
                <a:satOff val="-41115"/>
                <a:lumOff val="151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910593"/>
                <a:satOff val="-41115"/>
                <a:lumOff val="151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910593"/>
                <a:satOff val="-41115"/>
                <a:lumOff val="151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吃飯</a:t>
          </a:r>
          <a:endParaRPr lang="zh-TW" altLang="en-US" sz="3600" kern="1200" dirty="0"/>
        </a:p>
      </dsp:txBody>
      <dsp:txXfrm>
        <a:off x="2868761" y="2615265"/>
        <a:ext cx="1949441" cy="1141260"/>
      </dsp:txXfrm>
    </dsp:sp>
    <dsp:sp modelId="{BFC9ADC8-A51D-4491-987E-29CB0F3C0177}">
      <dsp:nvSpPr>
        <dsp:cNvPr id="0" name=""/>
        <dsp:cNvSpPr/>
      </dsp:nvSpPr>
      <dsp:spPr>
        <a:xfrm rot="10800000">
          <a:off x="222711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2355620" y="3035573"/>
        <a:ext cx="299835" cy="300644"/>
      </dsp:txXfrm>
    </dsp:sp>
    <dsp:sp modelId="{94E775BC-33DE-4DCD-BBA4-C9639FA680AA}">
      <dsp:nvSpPr>
        <dsp:cNvPr id="0" name=""/>
        <dsp:cNvSpPr/>
      </dsp:nvSpPr>
      <dsp:spPr>
        <a:xfrm>
          <a:off x="4621" y="2579759"/>
          <a:ext cx="2020453" cy="1212272"/>
        </a:xfrm>
        <a:prstGeom prst="roundRect">
          <a:avLst>
            <a:gd name="adj" fmla="val 10000"/>
          </a:avLst>
        </a:prstGeom>
        <a:solidFill>
          <a:srgbClr val="96969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集合</a:t>
          </a:r>
          <a:endParaRPr lang="zh-TW" altLang="en-US" sz="3600" kern="1200" dirty="0"/>
        </a:p>
      </dsp:txBody>
      <dsp:txXfrm>
        <a:off x="40127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DC6B3-68B7-448C-8748-004EFD178B0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C32CB-8B2F-4E2D-BC24-40F3003EB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905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32CB-8B2F-4E2D-BC24-40F3003EB642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062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504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3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5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flip="none" rotWithShape="1">
          <a:gsLst>
            <a:gs pos="42000">
              <a:srgbClr val="B2B2B2">
                <a:alpha val="36000"/>
              </a:srgbClr>
            </a:gs>
            <a:gs pos="3000">
              <a:schemeClr val="bg1"/>
            </a:gs>
            <a:gs pos="33000">
              <a:srgbClr val="00FF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409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78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 flip="none" rotWithShape="1">
          <a:gsLst>
            <a:gs pos="42000">
              <a:srgbClr val="B2B2B2"/>
            </a:gs>
            <a:gs pos="3000">
              <a:schemeClr val="bg1"/>
            </a:gs>
            <a:gs pos="33000">
              <a:srgbClr val="00FF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ＰＯＰ－４" panose="020B0602010101010101" pitchFamily="34" charset="-120"/>
                <a:ea typeface="文鼎ＰＯＰ－４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文鼎中特毛楷" panose="020B0609010101010101" pitchFamily="49" charset="-120"/>
                <a:ea typeface="文鼎中特毛楷" panose="020B0609010101010101" pitchFamily="49" charset="-120"/>
              </a:defRPr>
            </a:lvl1pPr>
            <a:lvl2pPr>
              <a:defRPr>
                <a:latin typeface="文鼎中特毛楷" panose="020B0609010101010101" pitchFamily="49" charset="-120"/>
                <a:ea typeface="文鼎中特毛楷" panose="020B0609010101010101" pitchFamily="49" charset="-120"/>
              </a:defRPr>
            </a:lvl2pPr>
            <a:lvl3pPr>
              <a:defRPr>
                <a:latin typeface="文鼎中特毛楷" panose="020B0609010101010101" pitchFamily="49" charset="-120"/>
                <a:ea typeface="文鼎中特毛楷" panose="020B0609010101010101" pitchFamily="49" charset="-120"/>
              </a:defRPr>
            </a:lvl3pPr>
            <a:lvl4pPr>
              <a:defRPr>
                <a:latin typeface="文鼎中特毛楷" panose="020B0609010101010101" pitchFamily="49" charset="-120"/>
                <a:ea typeface="文鼎中特毛楷" panose="020B0609010101010101" pitchFamily="49" charset="-120"/>
              </a:defRPr>
            </a:lvl4pPr>
            <a:lvl5pPr>
              <a:defRPr>
                <a:latin typeface="文鼎中特毛楷" panose="020B0609010101010101" pitchFamily="49" charset="-120"/>
                <a:ea typeface="文鼎中特毛楷" panose="020B0609010101010101" pitchFamily="49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86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3708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05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570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45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B2B2B2"/>
            </a:gs>
            <a:gs pos="3000">
              <a:schemeClr val="bg1"/>
            </a:gs>
            <a:gs pos="33000">
              <a:srgbClr val="00FF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60021-4FBD-448C-BBF5-146F1C387C4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69AD6-7567-41ED-B26A-E564B9A89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202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好玩的兒童新樂園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吳</a:t>
            </a:r>
            <a:r>
              <a:rPr lang="en-US" altLang="zh-TW" dirty="0" smtClean="0"/>
              <a:t>O</a:t>
            </a:r>
            <a:r>
              <a:rPr lang="zh-TW" altLang="en-US" dirty="0" smtClean="0"/>
              <a:t>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21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3552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004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3" y="500061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2935105"/>
              </p:ext>
            </p:extLst>
          </p:nvPr>
        </p:nvGraphicFramePr>
        <p:xfrm>
          <a:off x="838200" y="1825624"/>
          <a:ext cx="10515603" cy="4408922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5959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5512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4710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47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735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zh-TW" altLang="en-US" dirty="0"/>
              <a:t>以繽紛彩繪的跑車為主題，讓小朋友駕駛最酷、最炫的跑車，奔馳與追逐。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</a:t>
            </a:r>
            <a:r>
              <a:rPr lang="zh-TW" altLang="en-US" dirty="0" smtClean="0"/>
              <a:t>⚡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19800" y="1943893"/>
            <a:ext cx="5388360" cy="40412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078666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叢林吼吼樹屋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pPr marL="0" indent="0" algn="ctr">
              <a:buNone/>
            </a:pPr>
            <a:r>
              <a:rPr lang="zh-TW" altLang="en-US" dirty="0"/>
              <a:t>尖叫指數</a:t>
            </a:r>
          </a:p>
          <a:p>
            <a:pPr marL="0" indent="0" algn="ctr">
              <a:buNone/>
            </a:pPr>
            <a:r>
              <a:rPr lang="zh-TW" altLang="en-US" dirty="0"/>
              <a:t>⚡⚡⚡⚡⚡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13632" y="2050473"/>
            <a:ext cx="5040168" cy="378012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285125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3600" dirty="0"/>
              <a:t>兒童新</a:t>
            </a:r>
            <a:r>
              <a:rPr lang="zh-TW" altLang="en-US" sz="3600" dirty="0" smtClean="0"/>
              <a:t>樂園</a:t>
            </a:r>
            <a:r>
              <a:rPr lang="en-US" altLang="zh-TW" sz="3600" dirty="0"/>
              <a:t>https://www.tcap.taipei/Default.aspx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411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兒童新樂園微電影</a:t>
            </a:r>
            <a:endParaRPr lang="zh-TW" altLang="en-US" dirty="0"/>
          </a:p>
        </p:txBody>
      </p:sp>
      <p:pic>
        <p:nvPicPr>
          <p:cNvPr id="5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09224" y="1789235"/>
            <a:ext cx="8773551" cy="493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006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175</Words>
  <Application>Microsoft Office PowerPoint</Application>
  <PresentationFormat>寬螢幕</PresentationFormat>
  <Paragraphs>39</Paragraphs>
  <Slides>7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文鼎ＰＯＰ－４</vt:lpstr>
      <vt:lpstr>文鼎中特毛楷</vt:lpstr>
      <vt:lpstr>文鼎中特圓</vt:lpstr>
      <vt:lpstr>新細明體</vt:lpstr>
      <vt:lpstr>Arial</vt:lpstr>
      <vt:lpstr>Calibri</vt:lpstr>
      <vt:lpstr>Office 佈景主題</vt:lpstr>
      <vt:lpstr>好玩的兒童新樂園</vt:lpstr>
      <vt:lpstr>規劃</vt:lpstr>
      <vt:lpstr>票價</vt:lpstr>
      <vt:lpstr>幸福碰碰車</vt:lpstr>
      <vt:lpstr>叢林吼吼樹屋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好玩的兒童新樂園</dc:title>
  <dc:creator>Windows 使用者</dc:creator>
  <cp:lastModifiedBy>Windows 使用者</cp:lastModifiedBy>
  <cp:revision>9</cp:revision>
  <dcterms:created xsi:type="dcterms:W3CDTF">2022-12-26T03:38:37Z</dcterms:created>
  <dcterms:modified xsi:type="dcterms:W3CDTF">2023-01-16T03:56:32Z</dcterms:modified>
</cp:coreProperties>
</file>