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F9994-015B-4094-A88B-D74460B0C5E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631E-1514-4133-908A-2C80C1B1CE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6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F9994-015B-4094-A88B-D74460B0C5E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631E-1514-4133-908A-2C80C1B1CE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83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F9994-015B-4094-A88B-D74460B0C5E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631E-1514-4133-908A-2C80C1B1CE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54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F9994-015B-4094-A88B-D74460B0C5E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631E-1514-4133-908A-2C80C1B1CE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495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F9994-015B-4094-A88B-D74460B0C5E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631E-1514-4133-908A-2C80C1B1CE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6216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F9994-015B-4094-A88B-D74460B0C5E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631E-1514-4133-908A-2C80C1B1CE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774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F9994-015B-4094-A88B-D74460B0C5E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631E-1514-4133-908A-2C80C1B1CE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76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F9994-015B-4094-A88B-D74460B0C5E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631E-1514-4133-908A-2C80C1B1CE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40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F9994-015B-4094-A88B-D74460B0C5E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631E-1514-4133-908A-2C80C1B1CE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5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F9994-015B-4094-A88B-D74460B0C5E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631E-1514-4133-908A-2C80C1B1CE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8790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F9994-015B-4094-A88B-D74460B0C5E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631E-1514-4133-908A-2C80C1B1CE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9811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>
            <a:solidFill>
              <a:srgbClr val="7030A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F9994-015B-4094-A88B-D74460B0C5E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A631E-1514-4133-908A-2C80C1B1CED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714444" y="112801"/>
            <a:ext cx="1043189" cy="108182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文鼎中粗隸" panose="020B0609010101010101" pitchFamily="49" charset="-120"/>
                <a:ea typeface="文鼎中粗隸" panose="020B0609010101010101" pitchFamily="49" charset="-120"/>
              </a:rPr>
              <a:t>年</a:t>
            </a:r>
            <a:endParaRPr lang="zh-TW" altLang="en-US" sz="3600" dirty="0">
              <a:solidFill>
                <a:schemeClr val="tx1"/>
              </a:solidFill>
              <a:latin typeface="文鼎中粗隸" panose="020B0609010101010101" pitchFamily="49" charset="-120"/>
              <a:ea typeface="文鼎中粗隸" panose="020B0609010101010101" pitchFamily="49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7514823" y="1273873"/>
            <a:ext cx="1455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B0F0"/>
                </a:solidFill>
                <a:latin typeface="文鼎中粗隸" panose="020B0609010101010101" pitchFamily="49" charset="-120"/>
                <a:ea typeface="文鼎中粗隸" panose="020B0609010101010101" pitchFamily="49" charset="-120"/>
              </a:rPr>
              <a:t>新年快樂</a:t>
            </a:r>
            <a:endParaRPr lang="zh-TW" altLang="en-US" sz="2400" dirty="0">
              <a:solidFill>
                <a:srgbClr val="00B0F0"/>
              </a:solidFill>
              <a:latin typeface="文鼎中粗隸" panose="020B0609010101010101" pitchFamily="49" charset="-120"/>
              <a:ea typeface="文鼎中粗隸" panose="020B0609010101010101" pitchFamily="49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04" y="5235330"/>
            <a:ext cx="1004008" cy="103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99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特毛楷" panose="020B0609010101010101" pitchFamily="49" charset="-120"/>
          <a:ea typeface="文鼎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55130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25097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文鼎中粗隸</vt:lpstr>
      <vt:lpstr>文鼎特毛楷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2022-12-12T03:38:14Z</dcterms:created>
  <dcterms:modified xsi:type="dcterms:W3CDTF">2022-12-19T03:51:49Z</dcterms:modified>
</cp:coreProperties>
</file>