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D6C610-C2EA-4588-96CE-F6DEDC06ACC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AB55E-757D-4850-A54D-4E9643528A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2312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452662"/>
            <a:ext cx="709303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0456-2E59-4D90-B83B-A5F0AFB5A49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93E71-294F-40E2-9C01-83FEDBEBD4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4381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0456-2E59-4D90-B83B-A5F0AFB5A49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93E71-294F-40E2-9C01-83FEDBEBD4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832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0456-2E59-4D90-B83B-A5F0AFB5A49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93E71-294F-40E2-9C01-83FEDBEBD4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493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0456-2E59-4D90-B83B-A5F0AFB5A49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93E71-294F-40E2-9C01-83FEDBEBD4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6165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0456-2E59-4D90-B83B-A5F0AFB5A49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93E71-294F-40E2-9C01-83FEDBEBD4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5789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0456-2E59-4D90-B83B-A5F0AFB5A49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93E71-294F-40E2-9C01-83FEDBEBD4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222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0456-2E59-4D90-B83B-A5F0AFB5A49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93E71-294F-40E2-9C01-83FEDBEBD4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5709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0456-2E59-4D90-B83B-A5F0AFB5A49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93E71-294F-40E2-9C01-83FEDBEBD4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903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0456-2E59-4D90-B83B-A5F0AFB5A49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93E71-294F-40E2-9C01-83FEDBEBD4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5037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0456-2E59-4D90-B83B-A5F0AFB5A49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93E71-294F-40E2-9C01-83FEDBEBD4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894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0456-2E59-4D90-B83B-A5F0AFB5A49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93E71-294F-40E2-9C01-83FEDBEBD4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276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993" y="1826967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 smtClean="0"/>
              <a:t>第四</a:t>
            </a:r>
            <a:r>
              <a:rPr lang="zh-TW" altLang="en-US" dirty="0" smtClean="0"/>
              <a:t>層</a:t>
            </a:r>
            <a:endParaRPr lang="zh-TW" altLang="en-US" dirty="0" smtClean="0"/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 smtClean="0"/>
              <a:t>第五</a:t>
            </a:r>
            <a:r>
              <a:rPr lang="zh-TW" altLang="en-US" dirty="0" smtClean="0"/>
              <a:t>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90456-2E59-4D90-B83B-A5F0AFB5A49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93E71-294F-40E2-9C01-83FEDBEBD40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心形 6"/>
          <p:cNvSpPr/>
          <p:nvPr userDrawn="1"/>
        </p:nvSpPr>
        <p:spPr>
          <a:xfrm>
            <a:off x="1174392" y="6000259"/>
            <a:ext cx="965916" cy="721217"/>
          </a:xfrm>
          <a:prstGeom prst="heart">
            <a:avLst/>
          </a:prstGeom>
          <a:gradFill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菱形 9"/>
          <p:cNvSpPr/>
          <p:nvPr userDrawn="1"/>
        </p:nvSpPr>
        <p:spPr>
          <a:xfrm>
            <a:off x="7208949" y="1690689"/>
            <a:ext cx="1306401" cy="1326524"/>
          </a:xfrm>
          <a:prstGeom prst="diamon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 i="0" dirty="0" smtClean="0"/>
              <a:t>年</a:t>
            </a:r>
            <a:endParaRPr lang="zh-TW" altLang="en-US" sz="4000" b="1" i="0" dirty="0"/>
          </a:p>
        </p:txBody>
      </p:sp>
      <p:pic>
        <p:nvPicPr>
          <p:cNvPr id="19" name="圖片 1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87" y="3450313"/>
            <a:ext cx="1640910" cy="2906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53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ea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6002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20574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7314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Calibri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2022-12-12T03:41:48Z</dcterms:created>
  <dcterms:modified xsi:type="dcterms:W3CDTF">2022-12-19T03:59:03Z</dcterms:modified>
</cp:coreProperties>
</file>