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0100" y="6356350"/>
            <a:ext cx="2057400" cy="3651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6106560" y="5679583"/>
            <a:ext cx="461665" cy="45076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/>
              <a:t>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2479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49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08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66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46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66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4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00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021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57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04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1772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30F3F-02CC-43F0-B687-3AFBE331638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2DCFA-788D-4F57-9C25-C5BE2C7D254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 rot="10800000">
            <a:off x="7621878" y="280618"/>
            <a:ext cx="1403797" cy="145531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福</a:t>
            </a:r>
            <a:endParaRPr lang="zh-TW" altLang="en-US" sz="4400" dirty="0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7119601" y="1817724"/>
            <a:ext cx="2408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新年快樂</a:t>
            </a:r>
            <a:endParaRPr lang="zh-TW" altLang="en-US" sz="3600" dirty="0">
              <a:solidFill>
                <a:srgbClr val="FF000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3993393"/>
            <a:ext cx="1691014" cy="26680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9751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32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2022-12-12T03:41:02Z</dcterms:created>
  <dcterms:modified xsi:type="dcterms:W3CDTF">2022-12-19T03:59:43Z</dcterms:modified>
</cp:coreProperties>
</file>