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6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2792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330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8436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6125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6110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109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0861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3164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3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706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54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兔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cloud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5A946-19D5-4045-A336-972257140A1D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D01D1-731B-440D-97BB-BA378DA775F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接點 6"/>
          <p:cNvSpPr/>
          <p:nvPr userDrawn="1"/>
        </p:nvSpPr>
        <p:spPr>
          <a:xfrm>
            <a:off x="7050378" y="2163651"/>
            <a:ext cx="1288692" cy="124925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福</a:t>
            </a:r>
            <a:endParaRPr lang="zh-TW" altLang="en-US" sz="3600" dirty="0"/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7141335" y="3816628"/>
            <a:ext cx="15285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/>
              <a:t>新年快樂</a:t>
            </a:r>
            <a:endParaRPr lang="zh-TW" altLang="en-US" sz="2000" dirty="0"/>
          </a:p>
        </p:txBody>
      </p:sp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12" y="3908447"/>
            <a:ext cx="2943616" cy="263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691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516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2022-12-12T03:42:10Z</dcterms:created>
  <dcterms:modified xsi:type="dcterms:W3CDTF">2022-12-19T03:59:49Z</dcterms:modified>
</cp:coreProperties>
</file>