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C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650CFF-9279-4011-A1AB-F70330109F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E9211-1A57-4408-86CF-316AF9487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098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663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12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2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07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5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16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60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16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329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35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4096" y="1735141"/>
            <a:ext cx="7781254" cy="4441822"/>
          </a:xfrm>
          <a:prstGeom prst="cloud">
            <a:avLst/>
          </a:prstGeom>
          <a:ln w="5715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5D0D-7AE4-47F2-8675-E9756E8C35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6D458-EC3F-4739-B766-A6D9091887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8515350" y="2395470"/>
            <a:ext cx="5698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7030A0"/>
                </a:solidFill>
              </a:rPr>
              <a:t>平安吉祥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45" y="4956673"/>
            <a:ext cx="1574295" cy="1764803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643" y="4540492"/>
            <a:ext cx="1532586" cy="157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4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41C55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兔年快樂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38" y="1735138"/>
            <a:ext cx="6847498" cy="4441825"/>
          </a:xfrm>
        </p:spPr>
      </p:pic>
    </p:spTree>
    <p:extLst>
      <p:ext uri="{BB962C8B-B14F-4D97-AF65-F5344CB8AC3E}">
        <p14:creationId xmlns:p14="http://schemas.microsoft.com/office/powerpoint/2010/main" val="235982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文鼎新中特黑</vt:lpstr>
      <vt:lpstr>新細明體</vt:lpstr>
      <vt:lpstr>Arial</vt:lpstr>
      <vt:lpstr>Calibri</vt:lpstr>
      <vt:lpstr>Office 佈景主題</vt:lpstr>
      <vt:lpstr>兔年快樂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2022-12-12T03:40:43Z</dcterms:created>
  <dcterms:modified xsi:type="dcterms:W3CDTF">2022-12-19T04:00:03Z</dcterms:modified>
</cp:coreProperties>
</file>